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43"/>
  </p:notesMasterIdLst>
  <p:sldIdLst>
    <p:sldId id="256" r:id="rId2"/>
    <p:sldId id="262" r:id="rId3"/>
    <p:sldId id="257" r:id="rId4"/>
    <p:sldId id="258" r:id="rId5"/>
    <p:sldId id="260" r:id="rId6"/>
    <p:sldId id="318" r:id="rId7"/>
    <p:sldId id="320" r:id="rId8"/>
    <p:sldId id="311" r:id="rId9"/>
    <p:sldId id="321" r:id="rId10"/>
    <p:sldId id="324" r:id="rId11"/>
    <p:sldId id="322" r:id="rId12"/>
    <p:sldId id="323" r:id="rId13"/>
    <p:sldId id="326" r:id="rId14"/>
    <p:sldId id="327" r:id="rId15"/>
    <p:sldId id="328" r:id="rId16"/>
    <p:sldId id="329" r:id="rId17"/>
    <p:sldId id="330" r:id="rId18"/>
    <p:sldId id="331" r:id="rId19"/>
    <p:sldId id="332" r:id="rId20"/>
    <p:sldId id="333" r:id="rId21"/>
    <p:sldId id="334" r:id="rId22"/>
    <p:sldId id="271" r:id="rId23"/>
    <p:sldId id="346" r:id="rId24"/>
    <p:sldId id="350" r:id="rId25"/>
    <p:sldId id="347" r:id="rId26"/>
    <p:sldId id="339" r:id="rId27"/>
    <p:sldId id="348" r:id="rId28"/>
    <p:sldId id="344" r:id="rId29"/>
    <p:sldId id="337" r:id="rId30"/>
    <p:sldId id="342" r:id="rId31"/>
    <p:sldId id="338" r:id="rId32"/>
    <p:sldId id="357" r:id="rId33"/>
    <p:sldId id="340" r:id="rId34"/>
    <p:sldId id="341" r:id="rId35"/>
    <p:sldId id="354" r:id="rId36"/>
    <p:sldId id="358" r:id="rId37"/>
    <p:sldId id="355" r:id="rId38"/>
    <p:sldId id="352" r:id="rId39"/>
    <p:sldId id="356" r:id="rId40"/>
    <p:sldId id="287" r:id="rId41"/>
    <p:sldId id="289" r:id="rId42"/>
  </p:sldIdLst>
  <p:sldSz cx="9144000" cy="5143500" type="screen16x9"/>
  <p:notesSz cx="6858000" cy="9144000"/>
  <p:embeddedFontLst>
    <p:embeddedFont>
      <p:font typeface="AES Ministry" panose="02000000000000000000" pitchFamily="50" charset="0"/>
      <p:regular r:id="rId44"/>
    </p:embeddedFont>
    <p:embeddedFont>
      <p:font typeface="Aharoni" panose="02010803020104030203" pitchFamily="2" charset="-79"/>
      <p:bold r:id="rId45"/>
    </p:embeddedFont>
    <p:embeddedFont>
      <p:font typeface="Consolas" panose="020B0609020204030204" pitchFamily="49" charset="0"/>
      <p:regular r:id="rId46"/>
      <p:bold r:id="rId47"/>
      <p:italic r:id="rId48"/>
      <p:boldItalic r:id="rId49"/>
    </p:embeddedFont>
    <p:embeddedFont>
      <p:font typeface="Montserrat Black" panose="00000A00000000000000" pitchFamily="2" charset="0"/>
      <p:bold r:id="rId50"/>
      <p:boldItalic r:id="rId51"/>
    </p:embeddedFont>
    <p:embeddedFont>
      <p:font typeface="Roboto" panose="02000000000000000000" pitchFamily="2" charset="0"/>
      <p:regular r:id="rId52"/>
      <p:bold r:id="rId53"/>
      <p:italic r:id="rId54"/>
      <p:boldItalic r:id="rId55"/>
    </p:embeddedFont>
    <p:embeddedFont>
      <p:font typeface="Roboto Condensed Light" panose="02000000000000000000" pitchFamily="2" charset="0"/>
      <p:regular r:id="rId56"/>
      <p:italic r:id="rId57"/>
    </p:embeddedFont>
    <p:embeddedFont>
      <p:font typeface="Roboto Slab" pitchFamily="2" charset="0"/>
      <p:regular r:id="rId58"/>
      <p:bold r:id="rId59"/>
    </p:embeddedFont>
    <p:embeddedFont>
      <p:font typeface="Trebuchet MS" panose="020B060302020202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88BE57-9A6B-4600-A5A6-7A67ADDBACA4}" v="146" dt="2024-03-21T16:57:00.651"/>
  </p1510:revLst>
</p1510:revInfo>
</file>

<file path=ppt/tableStyles.xml><?xml version="1.0" encoding="utf-8"?>
<a:tblStyleLst xmlns:a="http://schemas.openxmlformats.org/drawingml/2006/main" def="{0456E4D8-E62D-472D-8F4C-CC86F57AD7F8}">
  <a:tblStyle styleId="{0456E4D8-E62D-472D-8F4C-CC86F57AD7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54" autoAdjust="0"/>
    <p:restoredTop sz="94660"/>
  </p:normalViewPr>
  <p:slideViewPr>
    <p:cSldViewPr snapToGrid="0">
      <p:cViewPr varScale="1">
        <p:scale>
          <a:sx n="186" d="100"/>
          <a:sy n="186" d="100"/>
        </p:scale>
        <p:origin x="174" y="4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4.fntdata"/><Relationship Id="rId63" Type="http://schemas.openxmlformats.org/officeDocument/2006/relationships/font" Target="fonts/font20.fntdata"/><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7.fntdata"/><Relationship Id="rId55"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rigo Naharro, Angel" userId="79f7cd67-ed12-42c5-8c71-8fd8a73c9473" providerId="ADAL" clId="{1988BE57-9A6B-4600-A5A6-7A67ADDBACA4}"/>
    <pc:docChg chg="undo custSel addSld delSld modSld sldOrd delMainMaster">
      <pc:chgData name="Rodrigo Naharro, Angel" userId="79f7cd67-ed12-42c5-8c71-8fd8a73c9473" providerId="ADAL" clId="{1988BE57-9A6B-4600-A5A6-7A67ADDBACA4}" dt="2024-03-21T16:58:30.109" v="2102" actId="14100"/>
      <pc:docMkLst>
        <pc:docMk/>
      </pc:docMkLst>
      <pc:sldChg chg="addSp delSp modSp mod">
        <pc:chgData name="Rodrigo Naharro, Angel" userId="79f7cd67-ed12-42c5-8c71-8fd8a73c9473" providerId="ADAL" clId="{1988BE57-9A6B-4600-A5A6-7A67ADDBACA4}" dt="2024-03-11T23:52:29.902" v="627" actId="164"/>
        <pc:sldMkLst>
          <pc:docMk/>
          <pc:sldMk cId="0" sldId="256"/>
        </pc:sldMkLst>
        <pc:spChg chg="add mod">
          <ac:chgData name="Rodrigo Naharro, Angel" userId="79f7cd67-ed12-42c5-8c71-8fd8a73c9473" providerId="ADAL" clId="{1988BE57-9A6B-4600-A5A6-7A67ADDBACA4}" dt="2024-03-11T00:50:15.177" v="126" actId="1076"/>
          <ac:spMkLst>
            <pc:docMk/>
            <pc:sldMk cId="0" sldId="256"/>
            <ac:spMk id="3" creationId="{01BD5689-CFEC-8772-2194-3A9D345FE44A}"/>
          </ac:spMkLst>
        </pc:spChg>
        <pc:spChg chg="add mod">
          <ac:chgData name="Rodrigo Naharro, Angel" userId="79f7cd67-ed12-42c5-8c71-8fd8a73c9473" providerId="ADAL" clId="{1988BE57-9A6B-4600-A5A6-7A67ADDBACA4}" dt="2024-03-11T23:52:29.902" v="627" actId="164"/>
          <ac:spMkLst>
            <pc:docMk/>
            <pc:sldMk cId="0" sldId="256"/>
            <ac:spMk id="5" creationId="{5D41217A-7C19-A778-3FBD-08FC0FB8960D}"/>
          </ac:spMkLst>
        </pc:spChg>
        <pc:spChg chg="mod">
          <ac:chgData name="Rodrigo Naharro, Angel" userId="79f7cd67-ed12-42c5-8c71-8fd8a73c9473" providerId="ADAL" clId="{1988BE57-9A6B-4600-A5A6-7A67ADDBACA4}" dt="2024-03-11T23:52:29.902" v="627" actId="164"/>
          <ac:spMkLst>
            <pc:docMk/>
            <pc:sldMk cId="0" sldId="256"/>
            <ac:spMk id="231" creationId="{00000000-0000-0000-0000-000000000000}"/>
          </ac:spMkLst>
        </pc:spChg>
        <pc:spChg chg="mod">
          <ac:chgData name="Rodrigo Naharro, Angel" userId="79f7cd67-ed12-42c5-8c71-8fd8a73c9473" providerId="ADAL" clId="{1988BE57-9A6B-4600-A5A6-7A67ADDBACA4}" dt="2024-03-11T00:51:20.631" v="183" actId="20577"/>
          <ac:spMkLst>
            <pc:docMk/>
            <pc:sldMk cId="0" sldId="256"/>
            <ac:spMk id="232" creationId="{00000000-0000-0000-0000-000000000000}"/>
          </ac:spMkLst>
        </pc:spChg>
        <pc:spChg chg="del">
          <ac:chgData name="Rodrigo Naharro, Angel" userId="79f7cd67-ed12-42c5-8c71-8fd8a73c9473" providerId="ADAL" clId="{1988BE57-9A6B-4600-A5A6-7A67ADDBACA4}" dt="2024-03-11T00:48:49.560" v="68" actId="478"/>
          <ac:spMkLst>
            <pc:docMk/>
            <pc:sldMk cId="0" sldId="256"/>
            <ac:spMk id="233" creationId="{00000000-0000-0000-0000-000000000000}"/>
          </ac:spMkLst>
        </pc:spChg>
        <pc:spChg chg="mod">
          <ac:chgData name="Rodrigo Naharro, Angel" userId="79f7cd67-ed12-42c5-8c71-8fd8a73c9473" providerId="ADAL" clId="{1988BE57-9A6B-4600-A5A6-7A67ADDBACA4}" dt="2024-03-11T01:00:42.077" v="266"/>
          <ac:spMkLst>
            <pc:docMk/>
            <pc:sldMk cId="0" sldId="256"/>
            <ac:spMk id="234" creationId="{00000000-0000-0000-0000-000000000000}"/>
          </ac:spMkLst>
        </pc:spChg>
        <pc:spChg chg="mod">
          <ac:chgData name="Rodrigo Naharro, Angel" userId="79f7cd67-ed12-42c5-8c71-8fd8a73c9473" providerId="ADAL" clId="{1988BE57-9A6B-4600-A5A6-7A67ADDBACA4}" dt="2024-03-11T00:48:06.249" v="45" actId="20577"/>
          <ac:spMkLst>
            <pc:docMk/>
            <pc:sldMk cId="0" sldId="256"/>
            <ac:spMk id="236" creationId="{00000000-0000-0000-0000-000000000000}"/>
          </ac:spMkLst>
        </pc:spChg>
        <pc:spChg chg="mod">
          <ac:chgData name="Rodrigo Naharro, Angel" userId="79f7cd67-ed12-42c5-8c71-8fd8a73c9473" providerId="ADAL" clId="{1988BE57-9A6B-4600-A5A6-7A67ADDBACA4}" dt="2024-03-11T00:35:08.744" v="3" actId="20577"/>
          <ac:spMkLst>
            <pc:docMk/>
            <pc:sldMk cId="0" sldId="256"/>
            <ac:spMk id="237" creationId="{00000000-0000-0000-0000-000000000000}"/>
          </ac:spMkLst>
        </pc:spChg>
        <pc:grpChg chg="add mod">
          <ac:chgData name="Rodrigo Naharro, Angel" userId="79f7cd67-ed12-42c5-8c71-8fd8a73c9473" providerId="ADAL" clId="{1988BE57-9A6B-4600-A5A6-7A67ADDBACA4}" dt="2024-03-11T23:52:29.902" v="627" actId="164"/>
          <ac:grpSpMkLst>
            <pc:docMk/>
            <pc:sldMk cId="0" sldId="256"/>
            <ac:grpSpMk id="2" creationId="{00D51F0A-C8BD-2CA9-9E1C-38C1D03990E4}"/>
          </ac:grpSpMkLst>
        </pc:grpChg>
      </pc:sldChg>
      <pc:sldChg chg="addSp modSp mod">
        <pc:chgData name="Rodrigo Naharro, Angel" userId="79f7cd67-ed12-42c5-8c71-8fd8a73c9473" providerId="ADAL" clId="{1988BE57-9A6B-4600-A5A6-7A67ADDBACA4}" dt="2024-03-11T23:53:28.958" v="645" actId="1076"/>
        <pc:sldMkLst>
          <pc:docMk/>
          <pc:sldMk cId="0" sldId="257"/>
        </pc:sldMkLst>
        <pc:spChg chg="mod">
          <ac:chgData name="Rodrigo Naharro, Angel" userId="79f7cd67-ed12-42c5-8c71-8fd8a73c9473" providerId="ADAL" clId="{1988BE57-9A6B-4600-A5A6-7A67ADDBACA4}" dt="2024-03-11T23:53:21.819" v="643"/>
          <ac:spMkLst>
            <pc:docMk/>
            <pc:sldMk cId="0" sldId="257"/>
            <ac:spMk id="3" creationId="{6C9A34E9-B65C-8F20-4596-78266D87E6B1}"/>
          </ac:spMkLst>
        </pc:spChg>
        <pc:spChg chg="mod">
          <ac:chgData name="Rodrigo Naharro, Angel" userId="79f7cd67-ed12-42c5-8c71-8fd8a73c9473" providerId="ADAL" clId="{1988BE57-9A6B-4600-A5A6-7A67ADDBACA4}" dt="2024-03-11T23:53:21.819" v="643"/>
          <ac:spMkLst>
            <pc:docMk/>
            <pc:sldMk cId="0" sldId="257"/>
            <ac:spMk id="4" creationId="{626EA661-7E88-1A43-4200-CA0648221866}"/>
          </ac:spMkLst>
        </pc:spChg>
        <pc:spChg chg="mod">
          <ac:chgData name="Rodrigo Naharro, Angel" userId="79f7cd67-ed12-42c5-8c71-8fd8a73c9473" providerId="ADAL" clId="{1988BE57-9A6B-4600-A5A6-7A67ADDBACA4}" dt="2024-03-11T00:52:14.817" v="239" actId="20577"/>
          <ac:spMkLst>
            <pc:docMk/>
            <pc:sldMk cId="0" sldId="257"/>
            <ac:spMk id="247" creationId="{00000000-0000-0000-0000-000000000000}"/>
          </ac:spMkLst>
        </pc:spChg>
        <pc:spChg chg="mod">
          <ac:chgData name="Rodrigo Naharro, Angel" userId="79f7cd67-ed12-42c5-8c71-8fd8a73c9473" providerId="ADAL" clId="{1988BE57-9A6B-4600-A5A6-7A67ADDBACA4}" dt="2024-03-11T01:12:21.394" v="431" actId="1076"/>
          <ac:spMkLst>
            <pc:docMk/>
            <pc:sldMk cId="0" sldId="257"/>
            <ac:spMk id="248" creationId="{00000000-0000-0000-0000-000000000000}"/>
          </ac:spMkLst>
        </pc:spChg>
        <pc:grpChg chg="add mod">
          <ac:chgData name="Rodrigo Naharro, Angel" userId="79f7cd67-ed12-42c5-8c71-8fd8a73c9473" providerId="ADAL" clId="{1988BE57-9A6B-4600-A5A6-7A67ADDBACA4}" dt="2024-03-11T23:53:28.958" v="645" actId="1076"/>
          <ac:grpSpMkLst>
            <pc:docMk/>
            <pc:sldMk cId="0" sldId="257"/>
            <ac:grpSpMk id="2" creationId="{B7FB7F7F-3F90-656F-E7BD-4B1846A412D4}"/>
          </ac:grpSpMkLst>
        </pc:grpChg>
      </pc:sldChg>
      <pc:sldChg chg="addSp delSp modSp mod">
        <pc:chgData name="Rodrigo Naharro, Angel" userId="79f7cd67-ed12-42c5-8c71-8fd8a73c9473" providerId="ADAL" clId="{1988BE57-9A6B-4600-A5A6-7A67ADDBACA4}" dt="2024-03-11T23:53:17.143" v="642" actId="1076"/>
        <pc:sldMkLst>
          <pc:docMk/>
          <pc:sldMk cId="0" sldId="258"/>
        </pc:sldMkLst>
        <pc:spChg chg="mod">
          <ac:chgData name="Rodrigo Naharro, Angel" userId="79f7cd67-ed12-42c5-8c71-8fd8a73c9473" providerId="ADAL" clId="{1988BE57-9A6B-4600-A5A6-7A67ADDBACA4}" dt="2024-03-11T23:52:51.589" v="632"/>
          <ac:spMkLst>
            <pc:docMk/>
            <pc:sldMk cId="0" sldId="258"/>
            <ac:spMk id="3" creationId="{7FC229D1-1530-4D67-AACA-F6043B2CC5D1}"/>
          </ac:spMkLst>
        </pc:spChg>
        <pc:spChg chg="mod">
          <ac:chgData name="Rodrigo Naharro, Angel" userId="79f7cd67-ed12-42c5-8c71-8fd8a73c9473" providerId="ADAL" clId="{1988BE57-9A6B-4600-A5A6-7A67ADDBACA4}" dt="2024-03-11T23:53:02.691" v="640" actId="404"/>
          <ac:spMkLst>
            <pc:docMk/>
            <pc:sldMk cId="0" sldId="258"/>
            <ac:spMk id="4" creationId="{59D50104-BFD3-8ECA-8743-D8429C6D48E2}"/>
          </ac:spMkLst>
        </pc:spChg>
        <pc:spChg chg="del">
          <ac:chgData name="Rodrigo Naharro, Angel" userId="79f7cd67-ed12-42c5-8c71-8fd8a73c9473" providerId="ADAL" clId="{1988BE57-9A6B-4600-A5A6-7A67ADDBACA4}" dt="2024-03-11T23:52:50.161" v="631" actId="478"/>
          <ac:spMkLst>
            <pc:docMk/>
            <pc:sldMk cId="0" sldId="258"/>
            <ac:spMk id="253" creationId="{00000000-0000-0000-0000-000000000000}"/>
          </ac:spMkLst>
        </pc:spChg>
        <pc:spChg chg="mod">
          <ac:chgData name="Rodrigo Naharro, Angel" userId="79f7cd67-ed12-42c5-8c71-8fd8a73c9473" providerId="ADAL" clId="{1988BE57-9A6B-4600-A5A6-7A67ADDBACA4}" dt="2024-03-11T01:15:07.770" v="467" actId="20577"/>
          <ac:spMkLst>
            <pc:docMk/>
            <pc:sldMk cId="0" sldId="258"/>
            <ac:spMk id="254" creationId="{00000000-0000-0000-0000-000000000000}"/>
          </ac:spMkLst>
        </pc:spChg>
        <pc:spChg chg="mod">
          <ac:chgData name="Rodrigo Naharro, Angel" userId="79f7cd67-ed12-42c5-8c71-8fd8a73c9473" providerId="ADAL" clId="{1988BE57-9A6B-4600-A5A6-7A67ADDBACA4}" dt="2024-03-11T01:15:20.586" v="478" actId="20577"/>
          <ac:spMkLst>
            <pc:docMk/>
            <pc:sldMk cId="0" sldId="258"/>
            <ac:spMk id="255" creationId="{00000000-0000-0000-0000-000000000000}"/>
          </ac:spMkLst>
        </pc:spChg>
        <pc:spChg chg="mod">
          <ac:chgData name="Rodrigo Naharro, Angel" userId="79f7cd67-ed12-42c5-8c71-8fd8a73c9473" providerId="ADAL" clId="{1988BE57-9A6B-4600-A5A6-7A67ADDBACA4}" dt="2024-03-11T01:15:32.731" v="501" actId="20577"/>
          <ac:spMkLst>
            <pc:docMk/>
            <pc:sldMk cId="0" sldId="258"/>
            <ac:spMk id="258" creationId="{00000000-0000-0000-0000-000000000000}"/>
          </ac:spMkLst>
        </pc:spChg>
        <pc:spChg chg="mod">
          <ac:chgData name="Rodrigo Naharro, Angel" userId="79f7cd67-ed12-42c5-8c71-8fd8a73c9473" providerId="ADAL" clId="{1988BE57-9A6B-4600-A5A6-7A67ADDBACA4}" dt="2024-03-11T01:15:49.346" v="519" actId="14100"/>
          <ac:spMkLst>
            <pc:docMk/>
            <pc:sldMk cId="0" sldId="258"/>
            <ac:spMk id="261" creationId="{00000000-0000-0000-0000-000000000000}"/>
          </ac:spMkLst>
        </pc:spChg>
        <pc:spChg chg="mod">
          <ac:chgData name="Rodrigo Naharro, Angel" userId="79f7cd67-ed12-42c5-8c71-8fd8a73c9473" providerId="ADAL" clId="{1988BE57-9A6B-4600-A5A6-7A67ADDBACA4}" dt="2024-03-11T23:47:01.785" v="541" actId="20577"/>
          <ac:spMkLst>
            <pc:docMk/>
            <pc:sldMk cId="0" sldId="258"/>
            <ac:spMk id="264" creationId="{00000000-0000-0000-0000-000000000000}"/>
          </ac:spMkLst>
        </pc:spChg>
        <pc:spChg chg="mod">
          <ac:chgData name="Rodrigo Naharro, Angel" userId="79f7cd67-ed12-42c5-8c71-8fd8a73c9473" providerId="ADAL" clId="{1988BE57-9A6B-4600-A5A6-7A67ADDBACA4}" dt="2024-03-11T23:47:56.338" v="589" actId="122"/>
          <ac:spMkLst>
            <pc:docMk/>
            <pc:sldMk cId="0" sldId="258"/>
            <ac:spMk id="265" creationId="{00000000-0000-0000-0000-000000000000}"/>
          </ac:spMkLst>
        </pc:spChg>
        <pc:grpChg chg="add mod">
          <ac:chgData name="Rodrigo Naharro, Angel" userId="79f7cd67-ed12-42c5-8c71-8fd8a73c9473" providerId="ADAL" clId="{1988BE57-9A6B-4600-A5A6-7A67ADDBACA4}" dt="2024-03-11T23:53:17.143" v="642" actId="1076"/>
          <ac:grpSpMkLst>
            <pc:docMk/>
            <pc:sldMk cId="0" sldId="258"/>
            <ac:grpSpMk id="2" creationId="{CEF937E1-1F24-5A91-8389-53A769C7347F}"/>
          </ac:grpSpMkLst>
        </pc:grpChg>
      </pc:sldChg>
      <pc:sldChg chg="del ord modNotes">
        <pc:chgData name="Rodrigo Naharro, Angel" userId="79f7cd67-ed12-42c5-8c71-8fd8a73c9473" providerId="ADAL" clId="{1988BE57-9A6B-4600-A5A6-7A67ADDBACA4}" dt="2024-03-21T16:53:57.157" v="1990" actId="47"/>
        <pc:sldMkLst>
          <pc:docMk/>
          <pc:sldMk cId="0" sldId="259"/>
        </pc:sldMkLst>
      </pc:sldChg>
      <pc:sldChg chg="addSp delSp modSp mod">
        <pc:chgData name="Rodrigo Naharro, Angel" userId="79f7cd67-ed12-42c5-8c71-8fd8a73c9473" providerId="ADAL" clId="{1988BE57-9A6B-4600-A5A6-7A67ADDBACA4}" dt="2024-03-12T00:38:05.542" v="849" actId="1076"/>
        <pc:sldMkLst>
          <pc:docMk/>
          <pc:sldMk cId="0" sldId="260"/>
        </pc:sldMkLst>
        <pc:spChg chg="add mod">
          <ac:chgData name="Rodrigo Naharro, Angel" userId="79f7cd67-ed12-42c5-8c71-8fd8a73c9473" providerId="ADAL" clId="{1988BE57-9A6B-4600-A5A6-7A67ADDBACA4}" dt="2024-03-11T23:54:23.354" v="660"/>
          <ac:spMkLst>
            <pc:docMk/>
            <pc:sldMk cId="0" sldId="260"/>
            <ac:spMk id="2" creationId="{3EA23ACC-8E8C-5BB5-7B07-E89005BEE0B7}"/>
          </ac:spMkLst>
        </pc:spChg>
        <pc:spChg chg="add mod">
          <ac:chgData name="Rodrigo Naharro, Angel" userId="79f7cd67-ed12-42c5-8c71-8fd8a73c9473" providerId="ADAL" clId="{1988BE57-9A6B-4600-A5A6-7A67ADDBACA4}" dt="2024-03-11T23:54:23.354" v="660"/>
          <ac:spMkLst>
            <pc:docMk/>
            <pc:sldMk cId="0" sldId="260"/>
            <ac:spMk id="3" creationId="{FBAC0A39-9192-DEF2-3D81-5581DA3E8968}"/>
          </ac:spMkLst>
        </pc:spChg>
        <pc:spChg chg="mod">
          <ac:chgData name="Rodrigo Naharro, Angel" userId="79f7cd67-ed12-42c5-8c71-8fd8a73c9473" providerId="ADAL" clId="{1988BE57-9A6B-4600-A5A6-7A67ADDBACA4}" dt="2024-03-11T23:56:40.331" v="694"/>
          <ac:spMkLst>
            <pc:docMk/>
            <pc:sldMk cId="0" sldId="260"/>
            <ac:spMk id="5" creationId="{F12FB00B-9207-3965-AEF2-B2A322FB1D8A}"/>
          </ac:spMkLst>
        </pc:spChg>
        <pc:spChg chg="mod">
          <ac:chgData name="Rodrigo Naharro, Angel" userId="79f7cd67-ed12-42c5-8c71-8fd8a73c9473" providerId="ADAL" clId="{1988BE57-9A6B-4600-A5A6-7A67ADDBACA4}" dt="2024-03-11T23:56:40.331" v="694"/>
          <ac:spMkLst>
            <pc:docMk/>
            <pc:sldMk cId="0" sldId="260"/>
            <ac:spMk id="6" creationId="{2C2BED28-D052-6C86-6085-1A9E3460A76B}"/>
          </ac:spMkLst>
        </pc:spChg>
        <pc:spChg chg="add del mod">
          <ac:chgData name="Rodrigo Naharro, Angel" userId="79f7cd67-ed12-42c5-8c71-8fd8a73c9473" providerId="ADAL" clId="{1988BE57-9A6B-4600-A5A6-7A67ADDBACA4}" dt="2024-03-11T23:56:53.415" v="699" actId="478"/>
          <ac:spMkLst>
            <pc:docMk/>
            <pc:sldMk cId="0" sldId="260"/>
            <ac:spMk id="8" creationId="{372A2938-8672-FFF7-FF21-5B608986770E}"/>
          </ac:spMkLst>
        </pc:spChg>
        <pc:spChg chg="add del mod">
          <ac:chgData name="Rodrigo Naharro, Angel" userId="79f7cd67-ed12-42c5-8c71-8fd8a73c9473" providerId="ADAL" clId="{1988BE57-9A6B-4600-A5A6-7A67ADDBACA4}" dt="2024-03-12T00:37:17.151" v="838" actId="478"/>
          <ac:spMkLst>
            <pc:docMk/>
            <pc:sldMk cId="0" sldId="260"/>
            <ac:spMk id="8" creationId="{5DBC133F-F611-E03C-1E70-39E69B771504}"/>
          </ac:spMkLst>
        </pc:spChg>
        <pc:spChg chg="add mod">
          <ac:chgData name="Rodrigo Naharro, Angel" userId="79f7cd67-ed12-42c5-8c71-8fd8a73c9473" providerId="ADAL" clId="{1988BE57-9A6B-4600-A5A6-7A67ADDBACA4}" dt="2024-03-12T00:37:53.120" v="847" actId="1076"/>
          <ac:spMkLst>
            <pc:docMk/>
            <pc:sldMk cId="0" sldId="260"/>
            <ac:spMk id="9" creationId="{D6C334C8-B187-7E72-FB81-AC74772F8E09}"/>
          </ac:spMkLst>
        </pc:spChg>
        <pc:spChg chg="del mod">
          <ac:chgData name="Rodrigo Naharro, Angel" userId="79f7cd67-ed12-42c5-8c71-8fd8a73c9473" providerId="ADAL" clId="{1988BE57-9A6B-4600-A5A6-7A67ADDBACA4}" dt="2024-03-12T00:37:10.524" v="836" actId="478"/>
          <ac:spMkLst>
            <pc:docMk/>
            <pc:sldMk cId="0" sldId="260"/>
            <ac:spMk id="292" creationId="{00000000-0000-0000-0000-000000000000}"/>
          </ac:spMkLst>
        </pc:spChg>
        <pc:spChg chg="add del mod">
          <ac:chgData name="Rodrigo Naharro, Angel" userId="79f7cd67-ed12-42c5-8c71-8fd8a73c9473" providerId="ADAL" clId="{1988BE57-9A6B-4600-A5A6-7A67ADDBACA4}" dt="2024-03-11T23:57:10.904" v="703" actId="1076"/>
          <ac:spMkLst>
            <pc:docMk/>
            <pc:sldMk cId="0" sldId="260"/>
            <ac:spMk id="293" creationId="{00000000-0000-0000-0000-000000000000}"/>
          </ac:spMkLst>
        </pc:spChg>
        <pc:spChg chg="mod">
          <ac:chgData name="Rodrigo Naharro, Angel" userId="79f7cd67-ed12-42c5-8c71-8fd8a73c9473" providerId="ADAL" clId="{1988BE57-9A6B-4600-A5A6-7A67ADDBACA4}" dt="2024-03-11T23:57:26.098" v="713" actId="20577"/>
          <ac:spMkLst>
            <pc:docMk/>
            <pc:sldMk cId="0" sldId="260"/>
            <ac:spMk id="294" creationId="{00000000-0000-0000-0000-000000000000}"/>
          </ac:spMkLst>
        </pc:spChg>
        <pc:spChg chg="del">
          <ac:chgData name="Rodrigo Naharro, Angel" userId="79f7cd67-ed12-42c5-8c71-8fd8a73c9473" providerId="ADAL" clId="{1988BE57-9A6B-4600-A5A6-7A67ADDBACA4}" dt="2024-03-11T23:54:14.663" v="657" actId="478"/>
          <ac:spMkLst>
            <pc:docMk/>
            <pc:sldMk cId="0" sldId="260"/>
            <ac:spMk id="297" creationId="{00000000-0000-0000-0000-000000000000}"/>
          </ac:spMkLst>
        </pc:spChg>
        <pc:spChg chg="del">
          <ac:chgData name="Rodrigo Naharro, Angel" userId="79f7cd67-ed12-42c5-8c71-8fd8a73c9473" providerId="ADAL" clId="{1988BE57-9A6B-4600-A5A6-7A67ADDBACA4}" dt="2024-03-12T00:37:11.759" v="837" actId="478"/>
          <ac:spMkLst>
            <pc:docMk/>
            <pc:sldMk cId="0" sldId="260"/>
            <ac:spMk id="298" creationId="{00000000-0000-0000-0000-000000000000}"/>
          </ac:spMkLst>
        </pc:spChg>
        <pc:spChg chg="del">
          <ac:chgData name="Rodrigo Naharro, Angel" userId="79f7cd67-ed12-42c5-8c71-8fd8a73c9473" providerId="ADAL" clId="{1988BE57-9A6B-4600-A5A6-7A67ADDBACA4}" dt="2024-03-11T23:54:17.095" v="659" actId="478"/>
          <ac:spMkLst>
            <pc:docMk/>
            <pc:sldMk cId="0" sldId="260"/>
            <ac:spMk id="299" creationId="{00000000-0000-0000-0000-000000000000}"/>
          </ac:spMkLst>
        </pc:spChg>
        <pc:spChg chg="del">
          <ac:chgData name="Rodrigo Naharro, Angel" userId="79f7cd67-ed12-42c5-8c71-8fd8a73c9473" providerId="ADAL" clId="{1988BE57-9A6B-4600-A5A6-7A67ADDBACA4}" dt="2024-03-11T23:54:15.647" v="658" actId="478"/>
          <ac:spMkLst>
            <pc:docMk/>
            <pc:sldMk cId="0" sldId="260"/>
            <ac:spMk id="300" creationId="{00000000-0000-0000-0000-000000000000}"/>
          </ac:spMkLst>
        </pc:spChg>
        <pc:grpChg chg="add mod">
          <ac:chgData name="Rodrigo Naharro, Angel" userId="79f7cd67-ed12-42c5-8c71-8fd8a73c9473" providerId="ADAL" clId="{1988BE57-9A6B-4600-A5A6-7A67ADDBACA4}" dt="2024-03-12T00:34:25.428" v="817" actId="1076"/>
          <ac:grpSpMkLst>
            <pc:docMk/>
            <pc:sldMk cId="0" sldId="260"/>
            <ac:grpSpMk id="4" creationId="{7C9780FC-7DD0-3F2B-528E-2FBD25512A8B}"/>
          </ac:grpSpMkLst>
        </pc:grpChg>
        <pc:picChg chg="mod">
          <ac:chgData name="Rodrigo Naharro, Angel" userId="79f7cd67-ed12-42c5-8c71-8fd8a73c9473" providerId="ADAL" clId="{1988BE57-9A6B-4600-A5A6-7A67ADDBACA4}" dt="2024-03-12T00:34:14.846" v="816" actId="1076"/>
          <ac:picMkLst>
            <pc:docMk/>
            <pc:sldMk cId="0" sldId="260"/>
            <ac:picMk id="296" creationId="{00000000-0000-0000-0000-000000000000}"/>
          </ac:picMkLst>
        </pc:picChg>
        <pc:cxnChg chg="mod">
          <ac:chgData name="Rodrigo Naharro, Angel" userId="79f7cd67-ed12-42c5-8c71-8fd8a73c9473" providerId="ADAL" clId="{1988BE57-9A6B-4600-A5A6-7A67ADDBACA4}" dt="2024-03-12T00:38:05.542" v="849" actId="1076"/>
          <ac:cxnSpMkLst>
            <pc:docMk/>
            <pc:sldMk cId="0" sldId="260"/>
            <ac:cxnSpMk id="295" creationId="{00000000-0000-0000-0000-000000000000}"/>
          </ac:cxnSpMkLst>
        </pc:cxnChg>
      </pc:sldChg>
      <pc:sldChg chg="del ord modNotes">
        <pc:chgData name="Rodrigo Naharro, Angel" userId="79f7cd67-ed12-42c5-8c71-8fd8a73c9473" providerId="ADAL" clId="{1988BE57-9A6B-4600-A5A6-7A67ADDBACA4}" dt="2024-03-21T16:53:57.157" v="1990" actId="47"/>
        <pc:sldMkLst>
          <pc:docMk/>
          <pc:sldMk cId="0" sldId="261"/>
        </pc:sldMkLst>
      </pc:sldChg>
      <pc:sldChg chg="addSp delSp modSp mod ord modNotes">
        <pc:chgData name="Rodrigo Naharro, Angel" userId="79f7cd67-ed12-42c5-8c71-8fd8a73c9473" providerId="ADAL" clId="{1988BE57-9A6B-4600-A5A6-7A67ADDBACA4}" dt="2024-03-11T23:56:21.617" v="692" actId="164"/>
        <pc:sldMkLst>
          <pc:docMk/>
          <pc:sldMk cId="0" sldId="262"/>
        </pc:sldMkLst>
        <pc:spChg chg="add del">
          <ac:chgData name="Rodrigo Naharro, Angel" userId="79f7cd67-ed12-42c5-8c71-8fd8a73c9473" providerId="ADAL" clId="{1988BE57-9A6B-4600-A5A6-7A67ADDBACA4}" dt="2024-03-11T23:51:39.786" v="618" actId="22"/>
          <ac:spMkLst>
            <pc:docMk/>
            <pc:sldMk cId="0" sldId="262"/>
            <ac:spMk id="3" creationId="{CAD4B050-FF30-8DAD-7FC4-24702D497EEB}"/>
          </ac:spMkLst>
        </pc:spChg>
        <pc:spChg chg="add mod">
          <ac:chgData name="Rodrigo Naharro, Angel" userId="79f7cd67-ed12-42c5-8c71-8fd8a73c9473" providerId="ADAL" clId="{1988BE57-9A6B-4600-A5A6-7A67ADDBACA4}" dt="2024-03-11T23:56:21.617" v="692" actId="164"/>
          <ac:spMkLst>
            <pc:docMk/>
            <pc:sldMk cId="0" sldId="262"/>
            <ac:spMk id="4" creationId="{D93A744A-8034-F2FC-8A9D-406CE2286964}"/>
          </ac:spMkLst>
        </pc:spChg>
        <pc:spChg chg="add del mod">
          <ac:chgData name="Rodrigo Naharro, Angel" userId="79f7cd67-ed12-42c5-8c71-8fd8a73c9473" providerId="ADAL" clId="{1988BE57-9A6B-4600-A5A6-7A67ADDBACA4}" dt="2024-03-11T23:56:21.617" v="692" actId="164"/>
          <ac:spMkLst>
            <pc:docMk/>
            <pc:sldMk cId="0" sldId="262"/>
            <ac:spMk id="5" creationId="{F5BD9166-38B5-A7FE-7433-502D072170D4}"/>
          </ac:spMkLst>
        </pc:spChg>
        <pc:spChg chg="mod">
          <ac:chgData name="Rodrigo Naharro, Angel" userId="79f7cd67-ed12-42c5-8c71-8fd8a73c9473" providerId="ADAL" clId="{1988BE57-9A6B-4600-A5A6-7A67ADDBACA4}" dt="2024-03-11T23:52:36.504" v="629"/>
          <ac:spMkLst>
            <pc:docMk/>
            <pc:sldMk cId="0" sldId="262"/>
            <ac:spMk id="7" creationId="{1EE7FAA6-BB8E-329D-0C1E-D67D9ECD4736}"/>
          </ac:spMkLst>
        </pc:spChg>
        <pc:spChg chg="mod">
          <ac:chgData name="Rodrigo Naharro, Angel" userId="79f7cd67-ed12-42c5-8c71-8fd8a73c9473" providerId="ADAL" clId="{1988BE57-9A6B-4600-A5A6-7A67ADDBACA4}" dt="2024-03-11T23:52:36.504" v="629"/>
          <ac:spMkLst>
            <pc:docMk/>
            <pc:sldMk cId="0" sldId="262"/>
            <ac:spMk id="8" creationId="{78849961-2AEF-A5AD-FC62-AD0AEABA05E7}"/>
          </ac:spMkLst>
        </pc:spChg>
        <pc:spChg chg="mod">
          <ac:chgData name="Rodrigo Naharro, Angel" userId="79f7cd67-ed12-42c5-8c71-8fd8a73c9473" providerId="ADAL" clId="{1988BE57-9A6B-4600-A5A6-7A67ADDBACA4}" dt="2024-03-11T23:51:21.461" v="615" actId="5793"/>
          <ac:spMkLst>
            <pc:docMk/>
            <pc:sldMk cId="0" sldId="262"/>
            <ac:spMk id="317" creationId="{00000000-0000-0000-0000-000000000000}"/>
          </ac:spMkLst>
        </pc:spChg>
        <pc:spChg chg="del">
          <ac:chgData name="Rodrigo Naharro, Angel" userId="79f7cd67-ed12-42c5-8c71-8fd8a73c9473" providerId="ADAL" clId="{1988BE57-9A6B-4600-A5A6-7A67ADDBACA4}" dt="2024-03-11T23:52:34.656" v="628" actId="478"/>
          <ac:spMkLst>
            <pc:docMk/>
            <pc:sldMk cId="0" sldId="262"/>
            <ac:spMk id="319" creationId="{00000000-0000-0000-0000-000000000000}"/>
          </ac:spMkLst>
        </pc:spChg>
        <pc:spChg chg="del">
          <ac:chgData name="Rodrigo Naharro, Angel" userId="79f7cd67-ed12-42c5-8c71-8fd8a73c9473" providerId="ADAL" clId="{1988BE57-9A6B-4600-A5A6-7A67ADDBACA4}" dt="2024-03-11T23:51:35.691" v="616" actId="478"/>
          <ac:spMkLst>
            <pc:docMk/>
            <pc:sldMk cId="0" sldId="262"/>
            <ac:spMk id="322" creationId="{00000000-0000-0000-0000-000000000000}"/>
          </ac:spMkLst>
        </pc:spChg>
        <pc:spChg chg="del">
          <ac:chgData name="Rodrigo Naharro, Angel" userId="79f7cd67-ed12-42c5-8c71-8fd8a73c9473" providerId="ADAL" clId="{1988BE57-9A6B-4600-A5A6-7A67ADDBACA4}" dt="2024-03-11T23:52:13.295" v="625" actId="478"/>
          <ac:spMkLst>
            <pc:docMk/>
            <pc:sldMk cId="0" sldId="262"/>
            <ac:spMk id="323" creationId="{00000000-0000-0000-0000-000000000000}"/>
          </ac:spMkLst>
        </pc:spChg>
        <pc:grpChg chg="add mod">
          <ac:chgData name="Rodrigo Naharro, Angel" userId="79f7cd67-ed12-42c5-8c71-8fd8a73c9473" providerId="ADAL" clId="{1988BE57-9A6B-4600-A5A6-7A67ADDBACA4}" dt="2024-03-11T23:52:39.297" v="630" actId="1076"/>
          <ac:grpSpMkLst>
            <pc:docMk/>
            <pc:sldMk cId="0" sldId="262"/>
            <ac:grpSpMk id="6" creationId="{53395234-A6ED-46C2-041E-72C1684ACF4C}"/>
          </ac:grpSpMkLst>
        </pc:grpChg>
        <pc:grpChg chg="add mod">
          <ac:chgData name="Rodrigo Naharro, Angel" userId="79f7cd67-ed12-42c5-8c71-8fd8a73c9473" providerId="ADAL" clId="{1988BE57-9A6B-4600-A5A6-7A67ADDBACA4}" dt="2024-03-11T23:56:21.617" v="692" actId="164"/>
          <ac:grpSpMkLst>
            <pc:docMk/>
            <pc:sldMk cId="0" sldId="262"/>
            <ac:grpSpMk id="9" creationId="{3305EB8C-6213-29E9-B3E6-8193B636AAF2}"/>
          </ac:grpSpMkLst>
        </pc:grpChg>
        <pc:cxnChg chg="mod">
          <ac:chgData name="Rodrigo Naharro, Angel" userId="79f7cd67-ed12-42c5-8c71-8fd8a73c9473" providerId="ADAL" clId="{1988BE57-9A6B-4600-A5A6-7A67ADDBACA4}" dt="2024-03-11T23:56:21.617" v="692" actId="164"/>
          <ac:cxnSpMkLst>
            <pc:docMk/>
            <pc:sldMk cId="0" sldId="262"/>
            <ac:cxnSpMk id="324" creationId="{00000000-0000-0000-0000-000000000000}"/>
          </ac:cxnSpMkLst>
        </pc:cxnChg>
        <pc:cxnChg chg="mod">
          <ac:chgData name="Rodrigo Naharro, Angel" userId="79f7cd67-ed12-42c5-8c71-8fd8a73c9473" providerId="ADAL" clId="{1988BE57-9A6B-4600-A5A6-7A67ADDBACA4}" dt="2024-03-11T23:56:21.617" v="692" actId="164"/>
          <ac:cxnSpMkLst>
            <pc:docMk/>
            <pc:sldMk cId="0" sldId="262"/>
            <ac:cxnSpMk id="325" creationId="{00000000-0000-0000-0000-000000000000}"/>
          </ac:cxnSpMkLst>
        </pc:cxnChg>
      </pc:sldChg>
      <pc:sldChg chg="del">
        <pc:chgData name="Rodrigo Naharro, Angel" userId="79f7cd67-ed12-42c5-8c71-8fd8a73c9473" providerId="ADAL" clId="{1988BE57-9A6B-4600-A5A6-7A67ADDBACA4}" dt="2024-03-21T16:53:57.157" v="1990" actId="47"/>
        <pc:sldMkLst>
          <pc:docMk/>
          <pc:sldMk cId="0" sldId="263"/>
        </pc:sldMkLst>
      </pc:sldChg>
      <pc:sldChg chg="del">
        <pc:chgData name="Rodrigo Naharro, Angel" userId="79f7cd67-ed12-42c5-8c71-8fd8a73c9473" providerId="ADAL" clId="{1988BE57-9A6B-4600-A5A6-7A67ADDBACA4}" dt="2024-03-21T16:53:57.157" v="1990" actId="47"/>
        <pc:sldMkLst>
          <pc:docMk/>
          <pc:sldMk cId="0" sldId="264"/>
        </pc:sldMkLst>
      </pc:sldChg>
      <pc:sldChg chg="del">
        <pc:chgData name="Rodrigo Naharro, Angel" userId="79f7cd67-ed12-42c5-8c71-8fd8a73c9473" providerId="ADAL" clId="{1988BE57-9A6B-4600-A5A6-7A67ADDBACA4}" dt="2024-03-21T16:53:57.157" v="1990" actId="47"/>
        <pc:sldMkLst>
          <pc:docMk/>
          <pc:sldMk cId="0" sldId="265"/>
        </pc:sldMkLst>
      </pc:sldChg>
      <pc:sldChg chg="del">
        <pc:chgData name="Rodrigo Naharro, Angel" userId="79f7cd67-ed12-42c5-8c71-8fd8a73c9473" providerId="ADAL" clId="{1988BE57-9A6B-4600-A5A6-7A67ADDBACA4}" dt="2024-03-21T16:53:57.157" v="1990" actId="47"/>
        <pc:sldMkLst>
          <pc:docMk/>
          <pc:sldMk cId="0" sldId="266"/>
        </pc:sldMkLst>
      </pc:sldChg>
      <pc:sldChg chg="del">
        <pc:chgData name="Rodrigo Naharro, Angel" userId="79f7cd67-ed12-42c5-8c71-8fd8a73c9473" providerId="ADAL" clId="{1988BE57-9A6B-4600-A5A6-7A67ADDBACA4}" dt="2024-03-21T16:53:57.157" v="1990" actId="47"/>
        <pc:sldMkLst>
          <pc:docMk/>
          <pc:sldMk cId="0" sldId="267"/>
        </pc:sldMkLst>
      </pc:sldChg>
      <pc:sldChg chg="del">
        <pc:chgData name="Rodrigo Naharro, Angel" userId="79f7cd67-ed12-42c5-8c71-8fd8a73c9473" providerId="ADAL" clId="{1988BE57-9A6B-4600-A5A6-7A67ADDBACA4}" dt="2024-03-21T16:53:57.157" v="1990" actId="47"/>
        <pc:sldMkLst>
          <pc:docMk/>
          <pc:sldMk cId="0" sldId="268"/>
        </pc:sldMkLst>
      </pc:sldChg>
      <pc:sldChg chg="del">
        <pc:chgData name="Rodrigo Naharro, Angel" userId="79f7cd67-ed12-42c5-8c71-8fd8a73c9473" providerId="ADAL" clId="{1988BE57-9A6B-4600-A5A6-7A67ADDBACA4}" dt="2024-03-21T16:53:57.157" v="1990" actId="47"/>
        <pc:sldMkLst>
          <pc:docMk/>
          <pc:sldMk cId="0" sldId="269"/>
        </pc:sldMkLst>
      </pc:sldChg>
      <pc:sldChg chg="del">
        <pc:chgData name="Rodrigo Naharro, Angel" userId="79f7cd67-ed12-42c5-8c71-8fd8a73c9473" providerId="ADAL" clId="{1988BE57-9A6B-4600-A5A6-7A67ADDBACA4}" dt="2024-03-21T16:53:57.157" v="1990" actId="47"/>
        <pc:sldMkLst>
          <pc:docMk/>
          <pc:sldMk cId="0" sldId="270"/>
        </pc:sldMkLst>
      </pc:sldChg>
      <pc:sldChg chg="addSp delSp modSp mod ord modNotes">
        <pc:chgData name="Rodrigo Naharro, Angel" userId="79f7cd67-ed12-42c5-8c71-8fd8a73c9473" providerId="ADAL" clId="{1988BE57-9A6B-4600-A5A6-7A67ADDBACA4}" dt="2024-03-12T00:36:19.117" v="832" actId="14100"/>
        <pc:sldMkLst>
          <pc:docMk/>
          <pc:sldMk cId="0" sldId="271"/>
        </pc:sldMkLst>
        <pc:spChg chg="add del mod">
          <ac:chgData name="Rodrigo Naharro, Angel" userId="79f7cd67-ed12-42c5-8c71-8fd8a73c9473" providerId="ADAL" clId="{1988BE57-9A6B-4600-A5A6-7A67ADDBACA4}" dt="2024-03-12T00:32:27.254" v="794" actId="478"/>
          <ac:spMkLst>
            <pc:docMk/>
            <pc:sldMk cId="0" sldId="271"/>
            <ac:spMk id="3" creationId="{608195F2-14A0-B43D-CFD8-1E8CC3B4EA5D}"/>
          </ac:spMkLst>
        </pc:spChg>
        <pc:spChg chg="add mod">
          <ac:chgData name="Rodrigo Naharro, Angel" userId="79f7cd67-ed12-42c5-8c71-8fd8a73c9473" providerId="ADAL" clId="{1988BE57-9A6B-4600-A5A6-7A67ADDBACA4}" dt="2024-03-12T00:32:54.219" v="806" actId="1076"/>
          <ac:spMkLst>
            <pc:docMk/>
            <pc:sldMk cId="0" sldId="271"/>
            <ac:spMk id="4" creationId="{02CF85AD-AF17-63C6-312F-72E380456858}"/>
          </ac:spMkLst>
        </pc:spChg>
        <pc:spChg chg="mod">
          <ac:chgData name="Rodrigo Naharro, Angel" userId="79f7cd67-ed12-42c5-8c71-8fd8a73c9473" providerId="ADAL" clId="{1988BE57-9A6B-4600-A5A6-7A67ADDBACA4}" dt="2024-03-12T00:33:28.850" v="813"/>
          <ac:spMkLst>
            <pc:docMk/>
            <pc:sldMk cId="0" sldId="271"/>
            <ac:spMk id="6" creationId="{70F13B6D-0AE4-D893-25E4-461383D65DD5}"/>
          </ac:spMkLst>
        </pc:spChg>
        <pc:spChg chg="mod">
          <ac:chgData name="Rodrigo Naharro, Angel" userId="79f7cd67-ed12-42c5-8c71-8fd8a73c9473" providerId="ADAL" clId="{1988BE57-9A6B-4600-A5A6-7A67ADDBACA4}" dt="2024-03-12T00:33:28.850" v="813"/>
          <ac:spMkLst>
            <pc:docMk/>
            <pc:sldMk cId="0" sldId="271"/>
            <ac:spMk id="7" creationId="{06D494D3-51DB-16E1-EACF-F9F9D2B433E3}"/>
          </ac:spMkLst>
        </pc:spChg>
        <pc:spChg chg="mod">
          <ac:chgData name="Rodrigo Naharro, Angel" userId="79f7cd67-ed12-42c5-8c71-8fd8a73c9473" providerId="ADAL" clId="{1988BE57-9A6B-4600-A5A6-7A67ADDBACA4}" dt="2024-03-12T00:33:41.193" v="814"/>
          <ac:spMkLst>
            <pc:docMk/>
            <pc:sldMk cId="0" sldId="271"/>
            <ac:spMk id="11" creationId="{CD587C50-EC4F-3D4C-49B5-89380D276226}"/>
          </ac:spMkLst>
        </pc:spChg>
        <pc:spChg chg="mod">
          <ac:chgData name="Rodrigo Naharro, Angel" userId="79f7cd67-ed12-42c5-8c71-8fd8a73c9473" providerId="ADAL" clId="{1988BE57-9A6B-4600-A5A6-7A67ADDBACA4}" dt="2024-03-12T00:33:41.193" v="814"/>
          <ac:spMkLst>
            <pc:docMk/>
            <pc:sldMk cId="0" sldId="271"/>
            <ac:spMk id="12" creationId="{A8A9EDA7-D55B-1E99-CE73-A0B66E1D349C}"/>
          </ac:spMkLst>
        </pc:spChg>
        <pc:spChg chg="mod">
          <ac:chgData name="Rodrigo Naharro, Angel" userId="79f7cd67-ed12-42c5-8c71-8fd8a73c9473" providerId="ADAL" clId="{1988BE57-9A6B-4600-A5A6-7A67ADDBACA4}" dt="2024-03-12T00:33:03.461" v="807" actId="1076"/>
          <ac:spMkLst>
            <pc:docMk/>
            <pc:sldMk cId="0" sldId="271"/>
            <ac:spMk id="527" creationId="{00000000-0000-0000-0000-000000000000}"/>
          </ac:spMkLst>
        </pc:spChg>
        <pc:spChg chg="del">
          <ac:chgData name="Rodrigo Naharro, Angel" userId="79f7cd67-ed12-42c5-8c71-8fd8a73c9473" providerId="ADAL" clId="{1988BE57-9A6B-4600-A5A6-7A67ADDBACA4}" dt="2024-03-12T00:32:23.512" v="793" actId="478"/>
          <ac:spMkLst>
            <pc:docMk/>
            <pc:sldMk cId="0" sldId="271"/>
            <ac:spMk id="529" creationId="{00000000-0000-0000-0000-000000000000}"/>
          </ac:spMkLst>
        </pc:spChg>
        <pc:spChg chg="del">
          <ac:chgData name="Rodrigo Naharro, Angel" userId="79f7cd67-ed12-42c5-8c71-8fd8a73c9473" providerId="ADAL" clId="{1988BE57-9A6B-4600-A5A6-7A67ADDBACA4}" dt="2024-03-12T00:33:08.200" v="808" actId="478"/>
          <ac:spMkLst>
            <pc:docMk/>
            <pc:sldMk cId="0" sldId="271"/>
            <ac:spMk id="531" creationId="{00000000-0000-0000-0000-000000000000}"/>
          </ac:spMkLst>
        </pc:spChg>
        <pc:spChg chg="del mod">
          <ac:chgData name="Rodrigo Naharro, Angel" userId="79f7cd67-ed12-42c5-8c71-8fd8a73c9473" providerId="ADAL" clId="{1988BE57-9A6B-4600-A5A6-7A67ADDBACA4}" dt="2024-03-12T00:33:10.890" v="810" actId="478"/>
          <ac:spMkLst>
            <pc:docMk/>
            <pc:sldMk cId="0" sldId="271"/>
            <ac:spMk id="532" creationId="{00000000-0000-0000-0000-000000000000}"/>
          </ac:spMkLst>
        </pc:spChg>
        <pc:spChg chg="del">
          <ac:chgData name="Rodrigo Naharro, Angel" userId="79f7cd67-ed12-42c5-8c71-8fd8a73c9473" providerId="ADAL" clId="{1988BE57-9A6B-4600-A5A6-7A67ADDBACA4}" dt="2024-03-12T00:33:12.556" v="811" actId="478"/>
          <ac:spMkLst>
            <pc:docMk/>
            <pc:sldMk cId="0" sldId="271"/>
            <ac:spMk id="533" creationId="{00000000-0000-0000-0000-000000000000}"/>
          </ac:spMkLst>
        </pc:spChg>
        <pc:grpChg chg="add mod">
          <ac:chgData name="Rodrigo Naharro, Angel" userId="79f7cd67-ed12-42c5-8c71-8fd8a73c9473" providerId="ADAL" clId="{1988BE57-9A6B-4600-A5A6-7A67ADDBACA4}" dt="2024-03-12T00:33:28.850" v="813"/>
          <ac:grpSpMkLst>
            <pc:docMk/>
            <pc:sldMk cId="0" sldId="271"/>
            <ac:grpSpMk id="5" creationId="{FF638858-BD8F-9BC9-165E-30993A49129B}"/>
          </ac:grpSpMkLst>
        </pc:grpChg>
        <pc:grpChg chg="add mod">
          <ac:chgData name="Rodrigo Naharro, Angel" userId="79f7cd67-ed12-42c5-8c71-8fd8a73c9473" providerId="ADAL" clId="{1988BE57-9A6B-4600-A5A6-7A67ADDBACA4}" dt="2024-03-12T00:33:41.193" v="814"/>
          <ac:grpSpMkLst>
            <pc:docMk/>
            <pc:sldMk cId="0" sldId="271"/>
            <ac:grpSpMk id="8" creationId="{B4FACF48-8371-9DD9-CC7D-527D833130AF}"/>
          </ac:grpSpMkLst>
        </pc:grpChg>
        <pc:picChg chg="add mod">
          <ac:chgData name="Rodrigo Naharro, Angel" userId="79f7cd67-ed12-42c5-8c71-8fd8a73c9473" providerId="ADAL" clId="{1988BE57-9A6B-4600-A5A6-7A67ADDBACA4}" dt="2024-03-12T00:36:19.117" v="832" actId="14100"/>
          <ac:picMkLst>
            <pc:docMk/>
            <pc:sldMk cId="0" sldId="271"/>
            <ac:picMk id="13" creationId="{65EA0BA4-6D94-D2C9-B532-412C148A2323}"/>
          </ac:picMkLst>
        </pc:picChg>
        <pc:picChg chg="add del mod">
          <ac:chgData name="Rodrigo Naharro, Angel" userId="79f7cd67-ed12-42c5-8c71-8fd8a73c9473" providerId="ADAL" clId="{1988BE57-9A6B-4600-A5A6-7A67ADDBACA4}" dt="2024-03-12T00:36:04.662" v="830" actId="478"/>
          <ac:picMkLst>
            <pc:docMk/>
            <pc:sldMk cId="0" sldId="271"/>
            <ac:picMk id="14" creationId="{587F037B-6729-00F0-3947-825D775F8C7A}"/>
          </ac:picMkLst>
        </pc:picChg>
        <pc:cxnChg chg="mod">
          <ac:chgData name="Rodrigo Naharro, Angel" userId="79f7cd67-ed12-42c5-8c71-8fd8a73c9473" providerId="ADAL" clId="{1988BE57-9A6B-4600-A5A6-7A67ADDBACA4}" dt="2024-03-12T00:33:41.193" v="814"/>
          <ac:cxnSpMkLst>
            <pc:docMk/>
            <pc:sldMk cId="0" sldId="271"/>
            <ac:cxnSpMk id="9" creationId="{21C073A4-BFDC-AB10-D69B-1A30F5028011}"/>
          </ac:cxnSpMkLst>
        </pc:cxnChg>
        <pc:cxnChg chg="mod">
          <ac:chgData name="Rodrigo Naharro, Angel" userId="79f7cd67-ed12-42c5-8c71-8fd8a73c9473" providerId="ADAL" clId="{1988BE57-9A6B-4600-A5A6-7A67ADDBACA4}" dt="2024-03-12T00:33:41.193" v="814"/>
          <ac:cxnSpMkLst>
            <pc:docMk/>
            <pc:sldMk cId="0" sldId="271"/>
            <ac:cxnSpMk id="10" creationId="{198C6D0C-FFDF-60EF-EF34-2E12C047F620}"/>
          </ac:cxnSpMkLst>
        </pc:cxnChg>
      </pc:sldChg>
      <pc:sldChg chg="del">
        <pc:chgData name="Rodrigo Naharro, Angel" userId="79f7cd67-ed12-42c5-8c71-8fd8a73c9473" providerId="ADAL" clId="{1988BE57-9A6B-4600-A5A6-7A67ADDBACA4}" dt="2024-03-21T16:53:57.157" v="1990" actId="47"/>
        <pc:sldMkLst>
          <pc:docMk/>
          <pc:sldMk cId="0" sldId="272"/>
        </pc:sldMkLst>
      </pc:sldChg>
      <pc:sldChg chg="del">
        <pc:chgData name="Rodrigo Naharro, Angel" userId="79f7cd67-ed12-42c5-8c71-8fd8a73c9473" providerId="ADAL" clId="{1988BE57-9A6B-4600-A5A6-7A67ADDBACA4}" dt="2024-03-21T16:53:57.157" v="1990" actId="47"/>
        <pc:sldMkLst>
          <pc:docMk/>
          <pc:sldMk cId="0" sldId="273"/>
        </pc:sldMkLst>
      </pc:sldChg>
      <pc:sldChg chg="del">
        <pc:chgData name="Rodrigo Naharro, Angel" userId="79f7cd67-ed12-42c5-8c71-8fd8a73c9473" providerId="ADAL" clId="{1988BE57-9A6B-4600-A5A6-7A67ADDBACA4}" dt="2024-03-21T16:53:57.157" v="1990" actId="47"/>
        <pc:sldMkLst>
          <pc:docMk/>
          <pc:sldMk cId="0" sldId="274"/>
        </pc:sldMkLst>
      </pc:sldChg>
      <pc:sldChg chg="del">
        <pc:chgData name="Rodrigo Naharro, Angel" userId="79f7cd67-ed12-42c5-8c71-8fd8a73c9473" providerId="ADAL" clId="{1988BE57-9A6B-4600-A5A6-7A67ADDBACA4}" dt="2024-03-21T16:53:57.157" v="1990" actId="47"/>
        <pc:sldMkLst>
          <pc:docMk/>
          <pc:sldMk cId="0" sldId="275"/>
        </pc:sldMkLst>
      </pc:sldChg>
      <pc:sldChg chg="del">
        <pc:chgData name="Rodrigo Naharro, Angel" userId="79f7cd67-ed12-42c5-8c71-8fd8a73c9473" providerId="ADAL" clId="{1988BE57-9A6B-4600-A5A6-7A67ADDBACA4}" dt="2024-03-21T16:53:57.157" v="1990" actId="47"/>
        <pc:sldMkLst>
          <pc:docMk/>
          <pc:sldMk cId="0" sldId="276"/>
        </pc:sldMkLst>
      </pc:sldChg>
      <pc:sldChg chg="del">
        <pc:chgData name="Rodrigo Naharro, Angel" userId="79f7cd67-ed12-42c5-8c71-8fd8a73c9473" providerId="ADAL" clId="{1988BE57-9A6B-4600-A5A6-7A67ADDBACA4}" dt="2024-03-21T16:53:57.157" v="1990" actId="47"/>
        <pc:sldMkLst>
          <pc:docMk/>
          <pc:sldMk cId="0" sldId="277"/>
        </pc:sldMkLst>
      </pc:sldChg>
      <pc:sldChg chg="del">
        <pc:chgData name="Rodrigo Naharro, Angel" userId="79f7cd67-ed12-42c5-8c71-8fd8a73c9473" providerId="ADAL" clId="{1988BE57-9A6B-4600-A5A6-7A67ADDBACA4}" dt="2024-03-21T16:53:57.157" v="1990" actId="47"/>
        <pc:sldMkLst>
          <pc:docMk/>
          <pc:sldMk cId="0" sldId="278"/>
        </pc:sldMkLst>
      </pc:sldChg>
      <pc:sldChg chg="del">
        <pc:chgData name="Rodrigo Naharro, Angel" userId="79f7cd67-ed12-42c5-8c71-8fd8a73c9473" providerId="ADAL" clId="{1988BE57-9A6B-4600-A5A6-7A67ADDBACA4}" dt="2024-03-21T16:53:57.157" v="1990" actId="47"/>
        <pc:sldMkLst>
          <pc:docMk/>
          <pc:sldMk cId="0" sldId="279"/>
        </pc:sldMkLst>
      </pc:sldChg>
      <pc:sldChg chg="del">
        <pc:chgData name="Rodrigo Naharro, Angel" userId="79f7cd67-ed12-42c5-8c71-8fd8a73c9473" providerId="ADAL" clId="{1988BE57-9A6B-4600-A5A6-7A67ADDBACA4}" dt="2024-03-21T16:53:57.157" v="1990" actId="47"/>
        <pc:sldMkLst>
          <pc:docMk/>
          <pc:sldMk cId="0" sldId="280"/>
        </pc:sldMkLst>
      </pc:sldChg>
      <pc:sldChg chg="del">
        <pc:chgData name="Rodrigo Naharro, Angel" userId="79f7cd67-ed12-42c5-8c71-8fd8a73c9473" providerId="ADAL" clId="{1988BE57-9A6B-4600-A5A6-7A67ADDBACA4}" dt="2024-03-21T16:53:57.157" v="1990" actId="47"/>
        <pc:sldMkLst>
          <pc:docMk/>
          <pc:sldMk cId="0" sldId="281"/>
        </pc:sldMkLst>
      </pc:sldChg>
      <pc:sldChg chg="del">
        <pc:chgData name="Rodrigo Naharro, Angel" userId="79f7cd67-ed12-42c5-8c71-8fd8a73c9473" providerId="ADAL" clId="{1988BE57-9A6B-4600-A5A6-7A67ADDBACA4}" dt="2024-03-21T16:53:57.157" v="1990" actId="47"/>
        <pc:sldMkLst>
          <pc:docMk/>
          <pc:sldMk cId="0" sldId="282"/>
        </pc:sldMkLst>
      </pc:sldChg>
      <pc:sldChg chg="del">
        <pc:chgData name="Rodrigo Naharro, Angel" userId="79f7cd67-ed12-42c5-8c71-8fd8a73c9473" providerId="ADAL" clId="{1988BE57-9A6B-4600-A5A6-7A67ADDBACA4}" dt="2024-03-21T16:53:57.157" v="1990" actId="47"/>
        <pc:sldMkLst>
          <pc:docMk/>
          <pc:sldMk cId="0" sldId="283"/>
        </pc:sldMkLst>
      </pc:sldChg>
      <pc:sldChg chg="del">
        <pc:chgData name="Rodrigo Naharro, Angel" userId="79f7cd67-ed12-42c5-8c71-8fd8a73c9473" providerId="ADAL" clId="{1988BE57-9A6B-4600-A5A6-7A67ADDBACA4}" dt="2024-03-21T16:53:57.157" v="1990" actId="47"/>
        <pc:sldMkLst>
          <pc:docMk/>
          <pc:sldMk cId="0" sldId="284"/>
        </pc:sldMkLst>
      </pc:sldChg>
      <pc:sldChg chg="del">
        <pc:chgData name="Rodrigo Naharro, Angel" userId="79f7cd67-ed12-42c5-8c71-8fd8a73c9473" providerId="ADAL" clId="{1988BE57-9A6B-4600-A5A6-7A67ADDBACA4}" dt="2024-03-21T16:53:57.157" v="1990" actId="47"/>
        <pc:sldMkLst>
          <pc:docMk/>
          <pc:sldMk cId="0" sldId="285"/>
        </pc:sldMkLst>
      </pc:sldChg>
      <pc:sldChg chg="del">
        <pc:chgData name="Rodrigo Naharro, Angel" userId="79f7cd67-ed12-42c5-8c71-8fd8a73c9473" providerId="ADAL" clId="{1988BE57-9A6B-4600-A5A6-7A67ADDBACA4}" dt="2024-03-21T16:53:57.157" v="1990" actId="47"/>
        <pc:sldMkLst>
          <pc:docMk/>
          <pc:sldMk cId="0" sldId="286"/>
        </pc:sldMkLst>
      </pc:sldChg>
      <pc:sldChg chg="addSp delSp modSp mod">
        <pc:chgData name="Rodrigo Naharro, Angel" userId="79f7cd67-ed12-42c5-8c71-8fd8a73c9473" providerId="ADAL" clId="{1988BE57-9A6B-4600-A5A6-7A67ADDBACA4}" dt="2024-03-21T16:58:30.109" v="2102" actId="14100"/>
        <pc:sldMkLst>
          <pc:docMk/>
          <pc:sldMk cId="0" sldId="287"/>
        </pc:sldMkLst>
        <pc:spChg chg="add mod">
          <ac:chgData name="Rodrigo Naharro, Angel" userId="79f7cd67-ed12-42c5-8c71-8fd8a73c9473" providerId="ADAL" clId="{1988BE57-9A6B-4600-A5A6-7A67ADDBACA4}" dt="2024-03-21T16:58:16.446" v="2099" actId="120"/>
          <ac:spMkLst>
            <pc:docMk/>
            <pc:sldMk cId="0" sldId="287"/>
            <ac:spMk id="2" creationId="{E2CA8AF5-E940-6ACE-B83C-1B903CEF52F1}"/>
          </ac:spMkLst>
        </pc:spChg>
        <pc:spChg chg="mod">
          <ac:chgData name="Rodrigo Naharro, Angel" userId="79f7cd67-ed12-42c5-8c71-8fd8a73c9473" providerId="ADAL" clId="{1988BE57-9A6B-4600-A5A6-7A67ADDBACA4}" dt="2024-03-21T16:55:41.324" v="2024" actId="14100"/>
          <ac:spMkLst>
            <pc:docMk/>
            <pc:sldMk cId="0" sldId="287"/>
            <ac:spMk id="994" creationId="{00000000-0000-0000-0000-000000000000}"/>
          </ac:spMkLst>
        </pc:spChg>
        <pc:spChg chg="mod">
          <ac:chgData name="Rodrigo Naharro, Angel" userId="79f7cd67-ed12-42c5-8c71-8fd8a73c9473" providerId="ADAL" clId="{1988BE57-9A6B-4600-A5A6-7A67ADDBACA4}" dt="2024-03-21T16:58:30.109" v="2102" actId="14100"/>
          <ac:spMkLst>
            <pc:docMk/>
            <pc:sldMk cId="0" sldId="287"/>
            <ac:spMk id="995" creationId="{00000000-0000-0000-0000-000000000000}"/>
          </ac:spMkLst>
        </pc:spChg>
        <pc:picChg chg="add del">
          <ac:chgData name="Rodrigo Naharro, Angel" userId="79f7cd67-ed12-42c5-8c71-8fd8a73c9473" providerId="ADAL" clId="{1988BE57-9A6B-4600-A5A6-7A67ADDBACA4}" dt="2024-03-21T16:54:37.103" v="2020" actId="478"/>
          <ac:picMkLst>
            <pc:docMk/>
            <pc:sldMk cId="0" sldId="287"/>
            <ac:picMk id="1002" creationId="{00000000-0000-0000-0000-000000000000}"/>
          </ac:picMkLst>
        </pc:picChg>
        <pc:cxnChg chg="mod">
          <ac:chgData name="Rodrigo Naharro, Angel" userId="79f7cd67-ed12-42c5-8c71-8fd8a73c9473" providerId="ADAL" clId="{1988BE57-9A6B-4600-A5A6-7A67ADDBACA4}" dt="2024-03-21T16:55:34.117" v="2021" actId="1076"/>
          <ac:cxnSpMkLst>
            <pc:docMk/>
            <pc:sldMk cId="0" sldId="287"/>
            <ac:cxnSpMk id="1003" creationId="{00000000-0000-0000-0000-000000000000}"/>
          </ac:cxnSpMkLst>
        </pc:cxnChg>
      </pc:sldChg>
      <pc:sldChg chg="del">
        <pc:chgData name="Rodrigo Naharro, Angel" userId="79f7cd67-ed12-42c5-8c71-8fd8a73c9473" providerId="ADAL" clId="{1988BE57-9A6B-4600-A5A6-7A67ADDBACA4}" dt="2024-03-21T16:54:01.138" v="1991" actId="47"/>
        <pc:sldMkLst>
          <pc:docMk/>
          <pc:sldMk cId="0" sldId="288"/>
        </pc:sldMkLst>
      </pc:sldChg>
      <pc:sldChg chg="modSp mod">
        <pc:chgData name="Rodrigo Naharro, Angel" userId="79f7cd67-ed12-42c5-8c71-8fd8a73c9473" providerId="ADAL" clId="{1988BE57-9A6B-4600-A5A6-7A67ADDBACA4}" dt="2024-03-21T16:52:11.031" v="1988" actId="20577"/>
        <pc:sldMkLst>
          <pc:docMk/>
          <pc:sldMk cId="0" sldId="289"/>
        </pc:sldMkLst>
        <pc:spChg chg="mod">
          <ac:chgData name="Rodrigo Naharro, Angel" userId="79f7cd67-ed12-42c5-8c71-8fd8a73c9473" providerId="ADAL" clId="{1988BE57-9A6B-4600-A5A6-7A67ADDBACA4}" dt="2024-03-21T16:51:38.428" v="1966" actId="20577"/>
          <ac:spMkLst>
            <pc:docMk/>
            <pc:sldMk cId="0" sldId="289"/>
            <ac:spMk id="1019" creationId="{00000000-0000-0000-0000-000000000000}"/>
          </ac:spMkLst>
        </pc:spChg>
        <pc:spChg chg="mod">
          <ac:chgData name="Rodrigo Naharro, Angel" userId="79f7cd67-ed12-42c5-8c71-8fd8a73c9473" providerId="ADAL" clId="{1988BE57-9A6B-4600-A5A6-7A67ADDBACA4}" dt="2024-03-21T16:52:11.031" v="1988" actId="20577"/>
          <ac:spMkLst>
            <pc:docMk/>
            <pc:sldMk cId="0" sldId="289"/>
            <ac:spMk id="1020" creationId="{00000000-0000-0000-0000-000000000000}"/>
          </ac:spMkLst>
        </pc:spChg>
        <pc:spChg chg="mod">
          <ac:chgData name="Rodrigo Naharro, Angel" userId="79f7cd67-ed12-42c5-8c71-8fd8a73c9473" providerId="ADAL" clId="{1988BE57-9A6B-4600-A5A6-7A67ADDBACA4}" dt="2024-03-21T16:51:43.607" v="1970" actId="20577"/>
          <ac:spMkLst>
            <pc:docMk/>
            <pc:sldMk cId="0" sldId="289"/>
            <ac:spMk id="1042" creationId="{00000000-0000-0000-0000-000000000000}"/>
          </ac:spMkLst>
        </pc:spChg>
      </pc:sldChg>
      <pc:sldChg chg="del">
        <pc:chgData name="Rodrigo Naharro, Angel" userId="79f7cd67-ed12-42c5-8c71-8fd8a73c9473" providerId="ADAL" clId="{1988BE57-9A6B-4600-A5A6-7A67ADDBACA4}" dt="2024-03-21T16:53:12.236" v="1989" actId="47"/>
        <pc:sldMkLst>
          <pc:docMk/>
          <pc:sldMk cId="0" sldId="290"/>
        </pc:sldMkLst>
      </pc:sldChg>
      <pc:sldChg chg="del">
        <pc:chgData name="Rodrigo Naharro, Angel" userId="79f7cd67-ed12-42c5-8c71-8fd8a73c9473" providerId="ADAL" clId="{1988BE57-9A6B-4600-A5A6-7A67ADDBACA4}" dt="2024-03-21T16:53:12.236" v="1989" actId="47"/>
        <pc:sldMkLst>
          <pc:docMk/>
          <pc:sldMk cId="0" sldId="291"/>
        </pc:sldMkLst>
      </pc:sldChg>
      <pc:sldChg chg="del">
        <pc:chgData name="Rodrigo Naharro, Angel" userId="79f7cd67-ed12-42c5-8c71-8fd8a73c9473" providerId="ADAL" clId="{1988BE57-9A6B-4600-A5A6-7A67ADDBACA4}" dt="2024-03-21T16:53:12.236" v="1989" actId="47"/>
        <pc:sldMkLst>
          <pc:docMk/>
          <pc:sldMk cId="0" sldId="292"/>
        </pc:sldMkLst>
      </pc:sldChg>
      <pc:sldChg chg="del">
        <pc:chgData name="Rodrigo Naharro, Angel" userId="79f7cd67-ed12-42c5-8c71-8fd8a73c9473" providerId="ADAL" clId="{1988BE57-9A6B-4600-A5A6-7A67ADDBACA4}" dt="2024-03-21T16:53:12.236" v="1989" actId="47"/>
        <pc:sldMkLst>
          <pc:docMk/>
          <pc:sldMk cId="0" sldId="293"/>
        </pc:sldMkLst>
      </pc:sldChg>
      <pc:sldChg chg="del">
        <pc:chgData name="Rodrigo Naharro, Angel" userId="79f7cd67-ed12-42c5-8c71-8fd8a73c9473" providerId="ADAL" clId="{1988BE57-9A6B-4600-A5A6-7A67ADDBACA4}" dt="2024-03-21T16:53:12.236" v="1989" actId="47"/>
        <pc:sldMkLst>
          <pc:docMk/>
          <pc:sldMk cId="0" sldId="294"/>
        </pc:sldMkLst>
      </pc:sldChg>
      <pc:sldChg chg="del">
        <pc:chgData name="Rodrigo Naharro, Angel" userId="79f7cd67-ed12-42c5-8c71-8fd8a73c9473" providerId="ADAL" clId="{1988BE57-9A6B-4600-A5A6-7A67ADDBACA4}" dt="2024-03-21T16:53:12.236" v="1989" actId="47"/>
        <pc:sldMkLst>
          <pc:docMk/>
          <pc:sldMk cId="0" sldId="295"/>
        </pc:sldMkLst>
      </pc:sldChg>
      <pc:sldChg chg="del">
        <pc:chgData name="Rodrigo Naharro, Angel" userId="79f7cd67-ed12-42c5-8c71-8fd8a73c9473" providerId="ADAL" clId="{1988BE57-9A6B-4600-A5A6-7A67ADDBACA4}" dt="2024-03-21T16:53:12.236" v="1989" actId="47"/>
        <pc:sldMkLst>
          <pc:docMk/>
          <pc:sldMk cId="0" sldId="296"/>
        </pc:sldMkLst>
      </pc:sldChg>
      <pc:sldChg chg="del">
        <pc:chgData name="Rodrigo Naharro, Angel" userId="79f7cd67-ed12-42c5-8c71-8fd8a73c9473" providerId="ADAL" clId="{1988BE57-9A6B-4600-A5A6-7A67ADDBACA4}" dt="2024-03-21T16:53:12.236" v="1989" actId="47"/>
        <pc:sldMkLst>
          <pc:docMk/>
          <pc:sldMk cId="0" sldId="297"/>
        </pc:sldMkLst>
      </pc:sldChg>
      <pc:sldChg chg="del">
        <pc:chgData name="Rodrigo Naharro, Angel" userId="79f7cd67-ed12-42c5-8c71-8fd8a73c9473" providerId="ADAL" clId="{1988BE57-9A6B-4600-A5A6-7A67ADDBACA4}" dt="2024-03-21T16:53:12.236" v="1989" actId="47"/>
        <pc:sldMkLst>
          <pc:docMk/>
          <pc:sldMk cId="0" sldId="298"/>
        </pc:sldMkLst>
      </pc:sldChg>
      <pc:sldChg chg="del">
        <pc:chgData name="Rodrigo Naharro, Angel" userId="79f7cd67-ed12-42c5-8c71-8fd8a73c9473" providerId="ADAL" clId="{1988BE57-9A6B-4600-A5A6-7A67ADDBACA4}" dt="2024-03-21T16:53:12.236" v="1989" actId="47"/>
        <pc:sldMkLst>
          <pc:docMk/>
          <pc:sldMk cId="0" sldId="299"/>
        </pc:sldMkLst>
      </pc:sldChg>
      <pc:sldChg chg="del">
        <pc:chgData name="Rodrigo Naharro, Angel" userId="79f7cd67-ed12-42c5-8c71-8fd8a73c9473" providerId="ADAL" clId="{1988BE57-9A6B-4600-A5A6-7A67ADDBACA4}" dt="2024-03-21T16:53:12.236" v="1989" actId="47"/>
        <pc:sldMkLst>
          <pc:docMk/>
          <pc:sldMk cId="0" sldId="300"/>
        </pc:sldMkLst>
      </pc:sldChg>
      <pc:sldChg chg="del">
        <pc:chgData name="Rodrigo Naharro, Angel" userId="79f7cd67-ed12-42c5-8c71-8fd8a73c9473" providerId="ADAL" clId="{1988BE57-9A6B-4600-A5A6-7A67ADDBACA4}" dt="2024-03-21T16:53:12.236" v="1989" actId="47"/>
        <pc:sldMkLst>
          <pc:docMk/>
          <pc:sldMk cId="0" sldId="301"/>
        </pc:sldMkLst>
      </pc:sldChg>
      <pc:sldChg chg="del">
        <pc:chgData name="Rodrigo Naharro, Angel" userId="79f7cd67-ed12-42c5-8c71-8fd8a73c9473" providerId="ADAL" clId="{1988BE57-9A6B-4600-A5A6-7A67ADDBACA4}" dt="2024-03-21T16:53:12.236" v="1989" actId="47"/>
        <pc:sldMkLst>
          <pc:docMk/>
          <pc:sldMk cId="0" sldId="302"/>
        </pc:sldMkLst>
      </pc:sldChg>
      <pc:sldChg chg="del">
        <pc:chgData name="Rodrigo Naharro, Angel" userId="79f7cd67-ed12-42c5-8c71-8fd8a73c9473" providerId="ADAL" clId="{1988BE57-9A6B-4600-A5A6-7A67ADDBACA4}" dt="2024-03-21T16:53:12.236" v="1989" actId="47"/>
        <pc:sldMkLst>
          <pc:docMk/>
          <pc:sldMk cId="0" sldId="303"/>
        </pc:sldMkLst>
      </pc:sldChg>
      <pc:sldChg chg="del">
        <pc:chgData name="Rodrigo Naharro, Angel" userId="79f7cd67-ed12-42c5-8c71-8fd8a73c9473" providerId="ADAL" clId="{1988BE57-9A6B-4600-A5A6-7A67ADDBACA4}" dt="2024-03-21T16:53:12.236" v="1989" actId="47"/>
        <pc:sldMkLst>
          <pc:docMk/>
          <pc:sldMk cId="0" sldId="304"/>
        </pc:sldMkLst>
      </pc:sldChg>
      <pc:sldChg chg="del">
        <pc:chgData name="Rodrigo Naharro, Angel" userId="79f7cd67-ed12-42c5-8c71-8fd8a73c9473" providerId="ADAL" clId="{1988BE57-9A6B-4600-A5A6-7A67ADDBACA4}" dt="2024-03-21T16:53:12.236" v="1989" actId="47"/>
        <pc:sldMkLst>
          <pc:docMk/>
          <pc:sldMk cId="0" sldId="305"/>
        </pc:sldMkLst>
      </pc:sldChg>
      <pc:sldChg chg="del">
        <pc:chgData name="Rodrigo Naharro, Angel" userId="79f7cd67-ed12-42c5-8c71-8fd8a73c9473" providerId="ADAL" clId="{1988BE57-9A6B-4600-A5A6-7A67ADDBACA4}" dt="2024-03-21T16:53:12.236" v="1989" actId="47"/>
        <pc:sldMkLst>
          <pc:docMk/>
          <pc:sldMk cId="0" sldId="306"/>
        </pc:sldMkLst>
      </pc:sldChg>
      <pc:sldChg chg="del">
        <pc:chgData name="Rodrigo Naharro, Angel" userId="79f7cd67-ed12-42c5-8c71-8fd8a73c9473" providerId="ADAL" clId="{1988BE57-9A6B-4600-A5A6-7A67ADDBACA4}" dt="2024-03-21T16:53:12.236" v="1989" actId="47"/>
        <pc:sldMkLst>
          <pc:docMk/>
          <pc:sldMk cId="0" sldId="307"/>
        </pc:sldMkLst>
      </pc:sldChg>
      <pc:sldChg chg="del">
        <pc:chgData name="Rodrigo Naharro, Angel" userId="79f7cd67-ed12-42c5-8c71-8fd8a73c9473" providerId="ADAL" clId="{1988BE57-9A6B-4600-A5A6-7A67ADDBACA4}" dt="2024-03-21T16:53:12.236" v="1989" actId="47"/>
        <pc:sldMkLst>
          <pc:docMk/>
          <pc:sldMk cId="0" sldId="308"/>
        </pc:sldMkLst>
      </pc:sldChg>
      <pc:sldChg chg="del">
        <pc:chgData name="Rodrigo Naharro, Angel" userId="79f7cd67-ed12-42c5-8c71-8fd8a73c9473" providerId="ADAL" clId="{1988BE57-9A6B-4600-A5A6-7A67ADDBACA4}" dt="2024-03-21T16:53:12.236" v="1989" actId="47"/>
        <pc:sldMkLst>
          <pc:docMk/>
          <pc:sldMk cId="0" sldId="309"/>
        </pc:sldMkLst>
      </pc:sldChg>
      <pc:sldChg chg="delSp del mod">
        <pc:chgData name="Rodrigo Naharro, Angel" userId="79f7cd67-ed12-42c5-8c71-8fd8a73c9473" providerId="ADAL" clId="{1988BE57-9A6B-4600-A5A6-7A67ADDBACA4}" dt="2024-03-21T16:53:12.236" v="1989" actId="47"/>
        <pc:sldMkLst>
          <pc:docMk/>
          <pc:sldMk cId="0" sldId="310"/>
        </pc:sldMkLst>
        <pc:picChg chg="del">
          <ac:chgData name="Rodrigo Naharro, Angel" userId="79f7cd67-ed12-42c5-8c71-8fd8a73c9473" providerId="ADAL" clId="{1988BE57-9A6B-4600-A5A6-7A67ADDBACA4}" dt="2024-03-21T16:51:25.970" v="1959" actId="478"/>
          <ac:picMkLst>
            <pc:docMk/>
            <pc:sldMk cId="0" sldId="310"/>
            <ac:picMk id="13633" creationId="{00000000-0000-0000-0000-000000000000}"/>
          </ac:picMkLst>
        </pc:picChg>
      </pc:sldChg>
      <pc:sldChg chg="addSp delSp modSp add mod ord">
        <pc:chgData name="Rodrigo Naharro, Angel" userId="79f7cd67-ed12-42c5-8c71-8fd8a73c9473" providerId="ADAL" clId="{1988BE57-9A6B-4600-A5A6-7A67ADDBACA4}" dt="2024-03-12T01:09:30.513" v="1098"/>
        <pc:sldMkLst>
          <pc:docMk/>
          <pc:sldMk cId="3206273956" sldId="311"/>
        </pc:sldMkLst>
        <pc:spChg chg="add del mod">
          <ac:chgData name="Rodrigo Naharro, Angel" userId="79f7cd67-ed12-42c5-8c71-8fd8a73c9473" providerId="ADAL" clId="{1988BE57-9A6B-4600-A5A6-7A67ADDBACA4}" dt="2024-03-11T23:58:05.048" v="728" actId="478"/>
          <ac:spMkLst>
            <pc:docMk/>
            <pc:sldMk cId="3206273956" sldId="311"/>
            <ac:spMk id="3" creationId="{109F092A-6DBD-E427-9C2C-CCB4224A03B8}"/>
          </ac:spMkLst>
        </pc:spChg>
        <pc:spChg chg="add mod">
          <ac:chgData name="Rodrigo Naharro, Angel" userId="79f7cd67-ed12-42c5-8c71-8fd8a73c9473" providerId="ADAL" clId="{1988BE57-9A6B-4600-A5A6-7A67ADDBACA4}" dt="2024-03-12T00:36:55.827" v="835" actId="1076"/>
          <ac:spMkLst>
            <pc:docMk/>
            <pc:sldMk cId="3206273956" sldId="311"/>
            <ac:spMk id="4" creationId="{DF8728D0-4B24-FF0F-6FE9-114D79497E7A}"/>
          </ac:spMkLst>
        </pc:spChg>
        <pc:spChg chg="mod">
          <ac:chgData name="Rodrigo Naharro, Angel" userId="79f7cd67-ed12-42c5-8c71-8fd8a73c9473" providerId="ADAL" clId="{1988BE57-9A6B-4600-A5A6-7A67ADDBACA4}" dt="2024-03-12T00:00:46.019" v="764"/>
          <ac:spMkLst>
            <pc:docMk/>
            <pc:sldMk cId="3206273956" sldId="311"/>
            <ac:spMk id="7" creationId="{88A869F4-E547-AB51-DC38-D5C348C685CA}"/>
          </ac:spMkLst>
        </pc:spChg>
        <pc:spChg chg="mod">
          <ac:chgData name="Rodrigo Naharro, Angel" userId="79f7cd67-ed12-42c5-8c71-8fd8a73c9473" providerId="ADAL" clId="{1988BE57-9A6B-4600-A5A6-7A67ADDBACA4}" dt="2024-03-12T00:00:46.019" v="764"/>
          <ac:spMkLst>
            <pc:docMk/>
            <pc:sldMk cId="3206273956" sldId="311"/>
            <ac:spMk id="8" creationId="{37DCEB4A-80AF-94DB-9B0A-891ADB51F497}"/>
          </ac:spMkLst>
        </pc:spChg>
        <pc:spChg chg="mod">
          <ac:chgData name="Rodrigo Naharro, Angel" userId="79f7cd67-ed12-42c5-8c71-8fd8a73c9473" providerId="ADAL" clId="{1988BE57-9A6B-4600-A5A6-7A67ADDBACA4}" dt="2024-03-12T00:36:48.920" v="834" actId="1076"/>
          <ac:spMkLst>
            <pc:docMk/>
            <pc:sldMk cId="3206273956" sldId="311"/>
            <ac:spMk id="443" creationId="{00000000-0000-0000-0000-000000000000}"/>
          </ac:spMkLst>
        </pc:spChg>
        <pc:spChg chg="mod">
          <ac:chgData name="Rodrigo Naharro, Angel" userId="79f7cd67-ed12-42c5-8c71-8fd8a73c9473" providerId="ADAL" clId="{1988BE57-9A6B-4600-A5A6-7A67ADDBACA4}" dt="2024-03-12T00:00:15.575" v="757" actId="1076"/>
          <ac:spMkLst>
            <pc:docMk/>
            <pc:sldMk cId="3206273956" sldId="311"/>
            <ac:spMk id="444" creationId="{00000000-0000-0000-0000-000000000000}"/>
          </ac:spMkLst>
        </pc:spChg>
        <pc:spChg chg="del">
          <ac:chgData name="Rodrigo Naharro, Angel" userId="79f7cd67-ed12-42c5-8c71-8fd8a73c9473" providerId="ADAL" clId="{1988BE57-9A6B-4600-A5A6-7A67ADDBACA4}" dt="2024-03-11T23:58:01.657" v="727" actId="478"/>
          <ac:spMkLst>
            <pc:docMk/>
            <pc:sldMk cId="3206273956" sldId="311"/>
            <ac:spMk id="445" creationId="{00000000-0000-0000-0000-000000000000}"/>
          </ac:spMkLst>
        </pc:spChg>
        <pc:spChg chg="del">
          <ac:chgData name="Rodrigo Naharro, Angel" userId="79f7cd67-ed12-42c5-8c71-8fd8a73c9473" providerId="ADAL" clId="{1988BE57-9A6B-4600-A5A6-7A67ADDBACA4}" dt="2024-03-11T23:57:46.272" v="714" actId="478"/>
          <ac:spMkLst>
            <pc:docMk/>
            <pc:sldMk cId="3206273956" sldId="311"/>
            <ac:spMk id="447" creationId="{00000000-0000-0000-0000-000000000000}"/>
          </ac:spMkLst>
        </pc:spChg>
        <pc:spChg chg="del">
          <ac:chgData name="Rodrigo Naharro, Angel" userId="79f7cd67-ed12-42c5-8c71-8fd8a73c9473" providerId="ADAL" clId="{1988BE57-9A6B-4600-A5A6-7A67ADDBACA4}" dt="2024-03-12T00:33:21.166" v="812" actId="478"/>
          <ac:spMkLst>
            <pc:docMk/>
            <pc:sldMk cId="3206273956" sldId="311"/>
            <ac:spMk id="448" creationId="{00000000-0000-0000-0000-000000000000}"/>
          </ac:spMkLst>
        </pc:spChg>
        <pc:spChg chg="del">
          <ac:chgData name="Rodrigo Naharro, Angel" userId="79f7cd67-ed12-42c5-8c71-8fd8a73c9473" providerId="ADAL" clId="{1988BE57-9A6B-4600-A5A6-7A67ADDBACA4}" dt="2024-03-12T00:33:21.166" v="812" actId="478"/>
          <ac:spMkLst>
            <pc:docMk/>
            <pc:sldMk cId="3206273956" sldId="311"/>
            <ac:spMk id="449" creationId="{00000000-0000-0000-0000-000000000000}"/>
          </ac:spMkLst>
        </pc:spChg>
        <pc:grpChg chg="add mod ord">
          <ac:chgData name="Rodrigo Naharro, Angel" userId="79f7cd67-ed12-42c5-8c71-8fd8a73c9473" providerId="ADAL" clId="{1988BE57-9A6B-4600-A5A6-7A67ADDBACA4}" dt="2024-03-12T00:34:41.277" v="820" actId="1076"/>
          <ac:grpSpMkLst>
            <pc:docMk/>
            <pc:sldMk cId="3206273956" sldId="311"/>
            <ac:grpSpMk id="6" creationId="{59BA6CB3-9978-BA3C-F920-220865653C75}"/>
          </ac:grpSpMkLst>
        </pc:grpChg>
        <pc:picChg chg="add del mod ord">
          <ac:chgData name="Rodrigo Naharro, Angel" userId="79f7cd67-ed12-42c5-8c71-8fd8a73c9473" providerId="ADAL" clId="{1988BE57-9A6B-4600-A5A6-7A67ADDBACA4}" dt="2024-03-12T00:00:43.598" v="763" actId="478"/>
          <ac:picMkLst>
            <pc:docMk/>
            <pc:sldMk cId="3206273956" sldId="311"/>
            <ac:picMk id="5" creationId="{DBBE7053-F6D2-182D-1B76-96EBA00D5A8C}"/>
          </ac:picMkLst>
        </pc:picChg>
        <pc:picChg chg="add mod">
          <ac:chgData name="Rodrigo Naharro, Angel" userId="79f7cd67-ed12-42c5-8c71-8fd8a73c9473" providerId="ADAL" clId="{1988BE57-9A6B-4600-A5A6-7A67ADDBACA4}" dt="2024-03-12T00:01:37.496" v="772" actId="1076"/>
          <ac:picMkLst>
            <pc:docMk/>
            <pc:sldMk cId="3206273956" sldId="311"/>
            <ac:picMk id="9" creationId="{601A2801-C7DC-FCC8-4218-B8D5185FEF42}"/>
          </ac:picMkLst>
        </pc:picChg>
        <pc:picChg chg="add del mod">
          <ac:chgData name="Rodrigo Naharro, Angel" userId="79f7cd67-ed12-42c5-8c71-8fd8a73c9473" providerId="ADAL" clId="{1988BE57-9A6B-4600-A5A6-7A67ADDBACA4}" dt="2024-03-12T00:34:44.917" v="821" actId="478"/>
          <ac:picMkLst>
            <pc:docMk/>
            <pc:sldMk cId="3206273956" sldId="311"/>
            <ac:picMk id="10" creationId="{4A467E8B-305C-F78C-1367-ECEF585E2BD9}"/>
          </ac:picMkLst>
        </pc:picChg>
        <pc:picChg chg="add del mod">
          <ac:chgData name="Rodrigo Naharro, Angel" userId="79f7cd67-ed12-42c5-8c71-8fd8a73c9473" providerId="ADAL" clId="{1988BE57-9A6B-4600-A5A6-7A67ADDBACA4}" dt="2024-03-12T00:36:13.233" v="831" actId="478"/>
          <ac:picMkLst>
            <pc:docMk/>
            <pc:sldMk cId="3206273956" sldId="311"/>
            <ac:picMk id="11" creationId="{2E7D891B-3D5B-23AB-5444-64F8F32DB0FF}"/>
          </ac:picMkLst>
        </pc:picChg>
        <pc:cxnChg chg="add mod">
          <ac:chgData name="Rodrigo Naharro, Angel" userId="79f7cd67-ed12-42c5-8c71-8fd8a73c9473" providerId="ADAL" clId="{1988BE57-9A6B-4600-A5A6-7A67ADDBACA4}" dt="2024-03-12T00:36:43.229" v="833"/>
          <ac:cxnSpMkLst>
            <pc:docMk/>
            <pc:sldMk cId="3206273956" sldId="311"/>
            <ac:cxnSpMk id="2" creationId="{522D91BF-69D8-566B-7D12-B6008D2EF9CE}"/>
          </ac:cxnSpMkLst>
        </pc:cxnChg>
        <pc:cxnChg chg="del">
          <ac:chgData name="Rodrigo Naharro, Angel" userId="79f7cd67-ed12-42c5-8c71-8fd8a73c9473" providerId="ADAL" clId="{1988BE57-9A6B-4600-A5A6-7A67ADDBACA4}" dt="2024-03-11T23:58:24.857" v="732" actId="478"/>
          <ac:cxnSpMkLst>
            <pc:docMk/>
            <pc:sldMk cId="3206273956" sldId="311"/>
            <ac:cxnSpMk id="446" creationId="{00000000-0000-0000-0000-000000000000}"/>
          </ac:cxnSpMkLst>
        </pc:cxnChg>
      </pc:sldChg>
      <pc:sldChg chg="addSp delSp modSp add del mod ord modNotes">
        <pc:chgData name="Rodrigo Naharro, Angel" userId="79f7cd67-ed12-42c5-8c71-8fd8a73c9473" providerId="ADAL" clId="{1988BE57-9A6B-4600-A5A6-7A67ADDBACA4}" dt="2024-03-12T00:44:42.815" v="967" actId="47"/>
        <pc:sldMkLst>
          <pc:docMk/>
          <pc:sldMk cId="645733451" sldId="312"/>
        </pc:sldMkLst>
        <pc:spChg chg="add del mod">
          <ac:chgData name="Rodrigo Naharro, Angel" userId="79f7cd67-ed12-42c5-8c71-8fd8a73c9473" providerId="ADAL" clId="{1988BE57-9A6B-4600-A5A6-7A67ADDBACA4}" dt="2024-03-11T23:55:43.079" v="687" actId="478"/>
          <ac:spMkLst>
            <pc:docMk/>
            <pc:sldMk cId="645733451" sldId="312"/>
            <ac:spMk id="3" creationId="{064D0F88-E5E1-AEDA-7B7E-975EBDDCE88A}"/>
          </ac:spMkLst>
        </pc:spChg>
        <pc:spChg chg="add del mod">
          <ac:chgData name="Rodrigo Naharro, Angel" userId="79f7cd67-ed12-42c5-8c71-8fd8a73c9473" providerId="ADAL" clId="{1988BE57-9A6B-4600-A5A6-7A67ADDBACA4}" dt="2024-03-12T00:40:45.085" v="867" actId="22"/>
          <ac:spMkLst>
            <pc:docMk/>
            <pc:sldMk cId="645733451" sldId="312"/>
            <ac:spMk id="3" creationId="{39917716-03D1-F891-60E5-00C531FC5637}"/>
          </ac:spMkLst>
        </pc:spChg>
        <pc:spChg chg="add mod">
          <ac:chgData name="Rodrigo Naharro, Angel" userId="79f7cd67-ed12-42c5-8c71-8fd8a73c9473" providerId="ADAL" clId="{1988BE57-9A6B-4600-A5A6-7A67ADDBACA4}" dt="2024-03-12T00:44:36.742" v="966" actId="403"/>
          <ac:spMkLst>
            <pc:docMk/>
            <pc:sldMk cId="645733451" sldId="312"/>
            <ac:spMk id="4" creationId="{514764F4-44E6-CBE8-DA61-39C4826845CF}"/>
          </ac:spMkLst>
        </pc:spChg>
        <pc:spChg chg="add del mod">
          <ac:chgData name="Rodrigo Naharro, Angel" userId="79f7cd67-ed12-42c5-8c71-8fd8a73c9473" providerId="ADAL" clId="{1988BE57-9A6B-4600-A5A6-7A67ADDBACA4}" dt="2024-03-11T23:55:57.456" v="691" actId="478"/>
          <ac:spMkLst>
            <pc:docMk/>
            <pc:sldMk cId="645733451" sldId="312"/>
            <ac:spMk id="5" creationId="{20C2D370-0EF0-C81E-039D-9A698BABBEAA}"/>
          </ac:spMkLst>
        </pc:spChg>
        <pc:spChg chg="mod">
          <ac:chgData name="Rodrigo Naharro, Angel" userId="79f7cd67-ed12-42c5-8c71-8fd8a73c9473" providerId="ADAL" clId="{1988BE57-9A6B-4600-A5A6-7A67ADDBACA4}" dt="2024-03-11T23:56:25.421" v="693"/>
          <ac:spMkLst>
            <pc:docMk/>
            <pc:sldMk cId="645733451" sldId="312"/>
            <ac:spMk id="9" creationId="{E1351C7E-2F32-3CCB-E74F-E89623F68491}"/>
          </ac:spMkLst>
        </pc:spChg>
        <pc:spChg chg="mod">
          <ac:chgData name="Rodrigo Naharro, Angel" userId="79f7cd67-ed12-42c5-8c71-8fd8a73c9473" providerId="ADAL" clId="{1988BE57-9A6B-4600-A5A6-7A67ADDBACA4}" dt="2024-03-11T23:56:25.421" v="693"/>
          <ac:spMkLst>
            <pc:docMk/>
            <pc:sldMk cId="645733451" sldId="312"/>
            <ac:spMk id="10" creationId="{C7A53E45-9863-38FF-598D-CA6B010E9D57}"/>
          </ac:spMkLst>
        </pc:spChg>
        <pc:spChg chg="add del">
          <ac:chgData name="Rodrigo Naharro, Angel" userId="79f7cd67-ed12-42c5-8c71-8fd8a73c9473" providerId="ADAL" clId="{1988BE57-9A6B-4600-A5A6-7A67ADDBACA4}" dt="2024-03-12T00:42:25.833" v="887" actId="478"/>
          <ac:spMkLst>
            <pc:docMk/>
            <pc:sldMk cId="645733451" sldId="312"/>
            <ac:spMk id="11" creationId="{098BF6D1-D5E6-05DC-A7F0-3A5A9BE5BBF0}"/>
          </ac:spMkLst>
        </pc:spChg>
        <pc:spChg chg="add del mod">
          <ac:chgData name="Rodrigo Naharro, Angel" userId="79f7cd67-ed12-42c5-8c71-8fd8a73c9473" providerId="ADAL" clId="{1988BE57-9A6B-4600-A5A6-7A67ADDBACA4}" dt="2024-03-12T00:42:32.347" v="889" actId="478"/>
          <ac:spMkLst>
            <pc:docMk/>
            <pc:sldMk cId="645733451" sldId="312"/>
            <ac:spMk id="12" creationId="{4B9F0A98-196C-8359-6110-07BCF8EF64F4}"/>
          </ac:spMkLst>
        </pc:spChg>
        <pc:spChg chg="add del mod">
          <ac:chgData name="Rodrigo Naharro, Angel" userId="79f7cd67-ed12-42c5-8c71-8fd8a73c9473" providerId="ADAL" clId="{1988BE57-9A6B-4600-A5A6-7A67ADDBACA4}" dt="2024-03-12T00:42:47.915" v="891" actId="478"/>
          <ac:spMkLst>
            <pc:docMk/>
            <pc:sldMk cId="645733451" sldId="312"/>
            <ac:spMk id="13" creationId="{B2D5B207-BED3-D08A-95BD-A3A441C5E96B}"/>
          </ac:spMkLst>
        </pc:spChg>
        <pc:spChg chg="del">
          <ac:chgData name="Rodrigo Naharro, Angel" userId="79f7cd67-ed12-42c5-8c71-8fd8a73c9473" providerId="ADAL" clId="{1988BE57-9A6B-4600-A5A6-7A67ADDBACA4}" dt="2024-03-11T23:55:40.621" v="686" actId="478"/>
          <ac:spMkLst>
            <pc:docMk/>
            <pc:sldMk cId="645733451" sldId="312"/>
            <ac:spMk id="552" creationId="{00000000-0000-0000-0000-000000000000}"/>
          </ac:spMkLst>
        </pc:spChg>
        <pc:spChg chg="del">
          <ac:chgData name="Rodrigo Naharro, Angel" userId="79f7cd67-ed12-42c5-8c71-8fd8a73c9473" providerId="ADAL" clId="{1988BE57-9A6B-4600-A5A6-7A67ADDBACA4}" dt="2024-03-11T23:55:55.479" v="689" actId="478"/>
          <ac:spMkLst>
            <pc:docMk/>
            <pc:sldMk cId="645733451" sldId="312"/>
            <ac:spMk id="553" creationId="{00000000-0000-0000-0000-000000000000}"/>
          </ac:spMkLst>
        </pc:spChg>
        <pc:spChg chg="del">
          <ac:chgData name="Rodrigo Naharro, Angel" userId="79f7cd67-ed12-42c5-8c71-8fd8a73c9473" providerId="ADAL" clId="{1988BE57-9A6B-4600-A5A6-7A67ADDBACA4}" dt="2024-03-11T23:55:50.317" v="688" actId="478"/>
          <ac:spMkLst>
            <pc:docMk/>
            <pc:sldMk cId="645733451" sldId="312"/>
            <ac:spMk id="555" creationId="{00000000-0000-0000-0000-000000000000}"/>
          </ac:spMkLst>
        </pc:spChg>
        <pc:grpChg chg="add mod">
          <ac:chgData name="Rodrigo Naharro, Angel" userId="79f7cd67-ed12-42c5-8c71-8fd8a73c9473" providerId="ADAL" clId="{1988BE57-9A6B-4600-A5A6-7A67ADDBACA4}" dt="2024-03-11T23:56:25.421" v="693"/>
          <ac:grpSpMkLst>
            <pc:docMk/>
            <pc:sldMk cId="645733451" sldId="312"/>
            <ac:grpSpMk id="6" creationId="{F9E049C2-6C15-B977-EE44-B1AD833AAB48}"/>
          </ac:grpSpMkLst>
        </pc:grpChg>
        <pc:cxnChg chg="mod">
          <ac:chgData name="Rodrigo Naharro, Angel" userId="79f7cd67-ed12-42c5-8c71-8fd8a73c9473" providerId="ADAL" clId="{1988BE57-9A6B-4600-A5A6-7A67ADDBACA4}" dt="2024-03-11T23:56:25.421" v="693"/>
          <ac:cxnSpMkLst>
            <pc:docMk/>
            <pc:sldMk cId="645733451" sldId="312"/>
            <ac:cxnSpMk id="7" creationId="{2413648A-F22B-D85B-D628-B18BE6595B00}"/>
          </ac:cxnSpMkLst>
        </pc:cxnChg>
        <pc:cxnChg chg="mod">
          <ac:chgData name="Rodrigo Naharro, Angel" userId="79f7cd67-ed12-42c5-8c71-8fd8a73c9473" providerId="ADAL" clId="{1988BE57-9A6B-4600-A5A6-7A67ADDBACA4}" dt="2024-03-11T23:56:25.421" v="693"/>
          <ac:cxnSpMkLst>
            <pc:docMk/>
            <pc:sldMk cId="645733451" sldId="312"/>
            <ac:cxnSpMk id="8" creationId="{BCE6667F-7E0F-B734-592F-4FA1AA42F1EB}"/>
          </ac:cxnSpMkLst>
        </pc:cxnChg>
        <pc:cxnChg chg="del">
          <ac:chgData name="Rodrigo Naharro, Angel" userId="79f7cd67-ed12-42c5-8c71-8fd8a73c9473" providerId="ADAL" clId="{1988BE57-9A6B-4600-A5A6-7A67ADDBACA4}" dt="2024-03-11T23:55:56.512" v="690" actId="478"/>
          <ac:cxnSpMkLst>
            <pc:docMk/>
            <pc:sldMk cId="645733451" sldId="312"/>
            <ac:cxnSpMk id="554" creationId="{00000000-0000-0000-0000-000000000000}"/>
          </ac:cxnSpMkLst>
        </pc:cxnChg>
      </pc:sldChg>
      <pc:sldChg chg="add del">
        <pc:chgData name="Rodrigo Naharro, Angel" userId="79f7cd67-ed12-42c5-8c71-8fd8a73c9473" providerId="ADAL" clId="{1988BE57-9A6B-4600-A5A6-7A67ADDBACA4}" dt="2024-03-12T00:44:48.571" v="968" actId="47"/>
        <pc:sldMkLst>
          <pc:docMk/>
          <pc:sldMk cId="3291706831" sldId="313"/>
        </pc:sldMkLst>
      </pc:sldChg>
      <pc:sldChg chg="add del">
        <pc:chgData name="Rodrigo Naharro, Angel" userId="79f7cd67-ed12-42c5-8c71-8fd8a73c9473" providerId="ADAL" clId="{1988BE57-9A6B-4600-A5A6-7A67ADDBACA4}" dt="2024-03-12T00:44:48.825" v="969" actId="47"/>
        <pc:sldMkLst>
          <pc:docMk/>
          <pc:sldMk cId="2546889545" sldId="314"/>
        </pc:sldMkLst>
      </pc:sldChg>
      <pc:sldChg chg="add del">
        <pc:chgData name="Rodrigo Naharro, Angel" userId="79f7cd67-ed12-42c5-8c71-8fd8a73c9473" providerId="ADAL" clId="{1988BE57-9A6B-4600-A5A6-7A67ADDBACA4}" dt="2024-03-12T00:44:49.004" v="970" actId="47"/>
        <pc:sldMkLst>
          <pc:docMk/>
          <pc:sldMk cId="1378675390" sldId="315"/>
        </pc:sldMkLst>
      </pc:sldChg>
      <pc:sldChg chg="add del">
        <pc:chgData name="Rodrigo Naharro, Angel" userId="79f7cd67-ed12-42c5-8c71-8fd8a73c9473" providerId="ADAL" clId="{1988BE57-9A6B-4600-A5A6-7A67ADDBACA4}" dt="2024-03-12T00:44:49.216" v="971" actId="47"/>
        <pc:sldMkLst>
          <pc:docMk/>
          <pc:sldMk cId="2844974183" sldId="316"/>
        </pc:sldMkLst>
      </pc:sldChg>
      <pc:sldChg chg="add del">
        <pc:chgData name="Rodrigo Naharro, Angel" userId="79f7cd67-ed12-42c5-8c71-8fd8a73c9473" providerId="ADAL" clId="{1988BE57-9A6B-4600-A5A6-7A67ADDBACA4}" dt="2024-03-12T00:44:49.418" v="972" actId="47"/>
        <pc:sldMkLst>
          <pc:docMk/>
          <pc:sldMk cId="141039587" sldId="317"/>
        </pc:sldMkLst>
      </pc:sldChg>
      <pc:sldChg chg="addSp modSp add mod">
        <pc:chgData name="Rodrigo Naharro, Angel" userId="79f7cd67-ed12-42c5-8c71-8fd8a73c9473" providerId="ADAL" clId="{1988BE57-9A6B-4600-A5A6-7A67ADDBACA4}" dt="2024-03-12T01:09:39.887" v="1100" actId="20577"/>
        <pc:sldMkLst>
          <pc:docMk/>
          <pc:sldMk cId="387068112" sldId="318"/>
        </pc:sldMkLst>
        <pc:spChg chg="add mod">
          <ac:chgData name="Rodrigo Naharro, Angel" userId="79f7cd67-ed12-42c5-8c71-8fd8a73c9473" providerId="ADAL" clId="{1988BE57-9A6B-4600-A5A6-7A67ADDBACA4}" dt="2024-03-12T00:45:07.945" v="976"/>
          <ac:spMkLst>
            <pc:docMk/>
            <pc:sldMk cId="387068112" sldId="318"/>
            <ac:spMk id="2" creationId="{4D319646-100D-D13C-5D86-B6CCD637DCF6}"/>
          </ac:spMkLst>
        </pc:spChg>
        <pc:spChg chg="add mod">
          <ac:chgData name="Rodrigo Naharro, Angel" userId="79f7cd67-ed12-42c5-8c71-8fd8a73c9473" providerId="ADAL" clId="{1988BE57-9A6B-4600-A5A6-7A67ADDBACA4}" dt="2024-03-12T00:45:08.176" v="977"/>
          <ac:spMkLst>
            <pc:docMk/>
            <pc:sldMk cId="387068112" sldId="318"/>
            <ac:spMk id="3" creationId="{D7101753-62D3-6280-8FD1-64A005D03291}"/>
          </ac:spMkLst>
        </pc:spChg>
        <pc:spChg chg="mod">
          <ac:chgData name="Rodrigo Naharro, Angel" userId="79f7cd67-ed12-42c5-8c71-8fd8a73c9473" providerId="ADAL" clId="{1988BE57-9A6B-4600-A5A6-7A67ADDBACA4}" dt="2024-03-12T01:09:37.253" v="1099" actId="20577"/>
          <ac:spMkLst>
            <pc:docMk/>
            <pc:sldMk cId="387068112" sldId="318"/>
            <ac:spMk id="4" creationId="{514764F4-44E6-CBE8-DA61-39C4826845CF}"/>
          </ac:spMkLst>
        </pc:spChg>
        <pc:spChg chg="add mod">
          <ac:chgData name="Rodrigo Naharro, Angel" userId="79f7cd67-ed12-42c5-8c71-8fd8a73c9473" providerId="ADAL" clId="{1988BE57-9A6B-4600-A5A6-7A67ADDBACA4}" dt="2024-03-12T00:45:08.377" v="978"/>
          <ac:spMkLst>
            <pc:docMk/>
            <pc:sldMk cId="387068112" sldId="318"/>
            <ac:spMk id="5" creationId="{2355FB6C-A52D-56F5-B993-D2D28044B65C}"/>
          </ac:spMkLst>
        </pc:spChg>
        <pc:spChg chg="add mod">
          <ac:chgData name="Rodrigo Naharro, Angel" userId="79f7cd67-ed12-42c5-8c71-8fd8a73c9473" providerId="ADAL" clId="{1988BE57-9A6B-4600-A5A6-7A67ADDBACA4}" dt="2024-03-12T00:45:08.586" v="979"/>
          <ac:spMkLst>
            <pc:docMk/>
            <pc:sldMk cId="387068112" sldId="318"/>
            <ac:spMk id="11" creationId="{A69332BE-7DCB-DA79-D416-5F53F588A21A}"/>
          </ac:spMkLst>
        </pc:spChg>
        <pc:spChg chg="add mod">
          <ac:chgData name="Rodrigo Naharro, Angel" userId="79f7cd67-ed12-42c5-8c71-8fd8a73c9473" providerId="ADAL" clId="{1988BE57-9A6B-4600-A5A6-7A67ADDBACA4}" dt="2024-03-12T00:45:08.773" v="980"/>
          <ac:spMkLst>
            <pc:docMk/>
            <pc:sldMk cId="387068112" sldId="318"/>
            <ac:spMk id="12" creationId="{704B4A5F-4CA5-AF4A-C78E-DBCF20A88BAF}"/>
          </ac:spMkLst>
        </pc:spChg>
        <pc:spChg chg="add mod">
          <ac:chgData name="Rodrigo Naharro, Angel" userId="79f7cd67-ed12-42c5-8c71-8fd8a73c9473" providerId="ADAL" clId="{1988BE57-9A6B-4600-A5A6-7A67ADDBACA4}" dt="2024-03-12T01:09:39.887" v="1100" actId="20577"/>
          <ac:spMkLst>
            <pc:docMk/>
            <pc:sldMk cId="387068112" sldId="318"/>
            <ac:spMk id="15" creationId="{3565C9B7-196F-B361-3FB2-AC5810E935AF}"/>
          </ac:spMkLst>
        </pc:spChg>
        <pc:spChg chg="add mod">
          <ac:chgData name="Rodrigo Naharro, Angel" userId="79f7cd67-ed12-42c5-8c71-8fd8a73c9473" providerId="ADAL" clId="{1988BE57-9A6B-4600-A5A6-7A67ADDBACA4}" dt="2024-03-12T00:52:11.818" v="1025" actId="14100"/>
          <ac:spMkLst>
            <pc:docMk/>
            <pc:sldMk cId="387068112" sldId="318"/>
            <ac:spMk id="17" creationId="{F0F63352-971C-200D-4916-304CF216B388}"/>
          </ac:spMkLst>
        </pc:spChg>
        <pc:picChg chg="add mod">
          <ac:chgData name="Rodrigo Naharro, Angel" userId="79f7cd67-ed12-42c5-8c71-8fd8a73c9473" providerId="ADAL" clId="{1988BE57-9A6B-4600-A5A6-7A67ADDBACA4}" dt="2024-03-12T00:50:37.288" v="1006" actId="14100"/>
          <ac:picMkLst>
            <pc:docMk/>
            <pc:sldMk cId="387068112" sldId="318"/>
            <ac:picMk id="14" creationId="{D18AAA31-301A-D271-703F-094E7706548F}"/>
          </ac:picMkLst>
        </pc:picChg>
      </pc:sldChg>
      <pc:sldChg chg="modSp add del mod">
        <pc:chgData name="Rodrigo Naharro, Angel" userId="79f7cd67-ed12-42c5-8c71-8fd8a73c9473" providerId="ADAL" clId="{1988BE57-9A6B-4600-A5A6-7A67ADDBACA4}" dt="2024-03-12T00:52:23.986" v="1026" actId="47"/>
        <pc:sldMkLst>
          <pc:docMk/>
          <pc:sldMk cId="1292147346" sldId="319"/>
        </pc:sldMkLst>
        <pc:spChg chg="mod">
          <ac:chgData name="Rodrigo Naharro, Angel" userId="79f7cd67-ed12-42c5-8c71-8fd8a73c9473" providerId="ADAL" clId="{1988BE57-9A6B-4600-A5A6-7A67ADDBACA4}" dt="2024-03-12T00:45:30.788" v="989" actId="20577"/>
          <ac:spMkLst>
            <pc:docMk/>
            <pc:sldMk cId="1292147346" sldId="319"/>
            <ac:spMk id="4" creationId="{514764F4-44E6-CBE8-DA61-39C4826845CF}"/>
          </ac:spMkLst>
        </pc:spChg>
      </pc:sldChg>
      <pc:sldChg chg="addSp delSp modSp add mod">
        <pc:chgData name="Rodrigo Naharro, Angel" userId="79f7cd67-ed12-42c5-8c71-8fd8a73c9473" providerId="ADAL" clId="{1988BE57-9A6B-4600-A5A6-7A67ADDBACA4}" dt="2024-03-12T01:09:55.254" v="1102" actId="20577"/>
        <pc:sldMkLst>
          <pc:docMk/>
          <pc:sldMk cId="463602506" sldId="320"/>
        </pc:sldMkLst>
        <pc:spChg chg="mod">
          <ac:chgData name="Rodrigo Naharro, Angel" userId="79f7cd67-ed12-42c5-8c71-8fd8a73c9473" providerId="ADAL" clId="{1988BE57-9A6B-4600-A5A6-7A67ADDBACA4}" dt="2024-03-12T01:09:44.912" v="1101" actId="20577"/>
          <ac:spMkLst>
            <pc:docMk/>
            <pc:sldMk cId="463602506" sldId="320"/>
            <ac:spMk id="4" creationId="{514764F4-44E6-CBE8-DA61-39C4826845CF}"/>
          </ac:spMkLst>
        </pc:spChg>
        <pc:spChg chg="add mod">
          <ac:chgData name="Rodrigo Naharro, Angel" userId="79f7cd67-ed12-42c5-8c71-8fd8a73c9473" providerId="ADAL" clId="{1988BE57-9A6B-4600-A5A6-7A67ADDBACA4}" dt="2024-03-12T00:53:55.137" v="1034" actId="21"/>
          <ac:spMkLst>
            <pc:docMk/>
            <pc:sldMk cId="463602506" sldId="320"/>
            <ac:spMk id="5" creationId="{3FE51308-77C9-E5DD-1964-F56F7C8B5B6D}"/>
          </ac:spMkLst>
        </pc:spChg>
        <pc:spChg chg="add mod">
          <ac:chgData name="Rodrigo Naharro, Angel" userId="79f7cd67-ed12-42c5-8c71-8fd8a73c9473" providerId="ADAL" clId="{1988BE57-9A6B-4600-A5A6-7A67ADDBACA4}" dt="2024-03-12T00:54:07.532" v="1038" actId="1076"/>
          <ac:spMkLst>
            <pc:docMk/>
            <pc:sldMk cId="463602506" sldId="320"/>
            <ac:spMk id="11" creationId="{15306362-C7B7-296E-5E35-7ADAC8E0C27E}"/>
          </ac:spMkLst>
        </pc:spChg>
        <pc:spChg chg="add mod">
          <ac:chgData name="Rodrigo Naharro, Angel" userId="79f7cd67-ed12-42c5-8c71-8fd8a73c9473" providerId="ADAL" clId="{1988BE57-9A6B-4600-A5A6-7A67ADDBACA4}" dt="2024-03-12T01:04:47.706" v="1085" actId="14100"/>
          <ac:spMkLst>
            <pc:docMk/>
            <pc:sldMk cId="463602506" sldId="320"/>
            <ac:spMk id="13" creationId="{6B189F1A-DDED-320B-B1F7-A920343201A5}"/>
          </ac:spMkLst>
        </pc:spChg>
        <pc:spChg chg="add mod">
          <ac:chgData name="Rodrigo Naharro, Angel" userId="79f7cd67-ed12-42c5-8c71-8fd8a73c9473" providerId="ADAL" clId="{1988BE57-9A6B-4600-A5A6-7A67ADDBACA4}" dt="2024-03-12T01:09:55.254" v="1102" actId="20577"/>
          <ac:spMkLst>
            <pc:docMk/>
            <pc:sldMk cId="463602506" sldId="320"/>
            <ac:spMk id="14" creationId="{61E9BA48-D25E-B4AB-ECEC-476B06B80667}"/>
          </ac:spMkLst>
        </pc:spChg>
        <pc:spChg chg="add mod">
          <ac:chgData name="Rodrigo Naharro, Angel" userId="79f7cd67-ed12-42c5-8c71-8fd8a73c9473" providerId="ADAL" clId="{1988BE57-9A6B-4600-A5A6-7A67ADDBACA4}" dt="2024-03-12T01:03:04.025" v="1080" actId="1076"/>
          <ac:spMkLst>
            <pc:docMk/>
            <pc:sldMk cId="463602506" sldId="320"/>
            <ac:spMk id="18" creationId="{6C76245E-4778-2257-D8B2-D88D379AB2BC}"/>
          </ac:spMkLst>
        </pc:spChg>
        <pc:spChg chg="add del mod">
          <ac:chgData name="Rodrigo Naharro, Angel" userId="79f7cd67-ed12-42c5-8c71-8fd8a73c9473" providerId="ADAL" clId="{1988BE57-9A6B-4600-A5A6-7A67ADDBACA4}" dt="2024-03-12T01:02:50.063" v="1076"/>
          <ac:spMkLst>
            <pc:docMk/>
            <pc:sldMk cId="463602506" sldId="320"/>
            <ac:spMk id="20" creationId="{7222E602-5749-F2A9-0897-01F79E86F40B}"/>
          </ac:spMkLst>
        </pc:spChg>
        <pc:spChg chg="add mod">
          <ac:chgData name="Rodrigo Naharro, Angel" userId="79f7cd67-ed12-42c5-8c71-8fd8a73c9473" providerId="ADAL" clId="{1988BE57-9A6B-4600-A5A6-7A67ADDBACA4}" dt="2024-03-12T01:04:57.141" v="1088" actId="1076"/>
          <ac:spMkLst>
            <pc:docMk/>
            <pc:sldMk cId="463602506" sldId="320"/>
            <ac:spMk id="21" creationId="{41E6EF4B-DAA5-8AE9-59E2-6E6696FEE3AF}"/>
          </ac:spMkLst>
        </pc:spChg>
        <pc:graphicFrameChg chg="add mod modGraphic">
          <ac:chgData name="Rodrigo Naharro, Angel" userId="79f7cd67-ed12-42c5-8c71-8fd8a73c9473" providerId="ADAL" clId="{1988BE57-9A6B-4600-A5A6-7A67ADDBACA4}" dt="2024-03-12T01:06:59.623" v="1094" actId="1076"/>
          <ac:graphicFrameMkLst>
            <pc:docMk/>
            <pc:sldMk cId="463602506" sldId="320"/>
            <ac:graphicFrameMk id="22" creationId="{31E73252-DDB1-9807-C06D-0B544F6FEEE8}"/>
          </ac:graphicFrameMkLst>
        </pc:graphicFrameChg>
        <pc:picChg chg="add mod">
          <ac:chgData name="Rodrigo Naharro, Angel" userId="79f7cd67-ed12-42c5-8c71-8fd8a73c9473" providerId="ADAL" clId="{1988BE57-9A6B-4600-A5A6-7A67ADDBACA4}" dt="2024-03-12T01:04:43.409" v="1084" actId="1076"/>
          <ac:picMkLst>
            <pc:docMk/>
            <pc:sldMk cId="463602506" sldId="320"/>
            <ac:picMk id="2" creationId="{69EE73FB-FD5E-D6C1-1BBB-2C906AEE1644}"/>
          </ac:picMkLst>
        </pc:picChg>
        <pc:picChg chg="add mod">
          <ac:chgData name="Rodrigo Naharro, Angel" userId="79f7cd67-ed12-42c5-8c71-8fd8a73c9473" providerId="ADAL" clId="{1988BE57-9A6B-4600-A5A6-7A67ADDBACA4}" dt="2024-03-12T01:01:45.199" v="1062" actId="14100"/>
          <ac:picMkLst>
            <pc:docMk/>
            <pc:sldMk cId="463602506" sldId="320"/>
            <ac:picMk id="16" creationId="{6DF67CFA-E90F-C66E-7519-7FE4EFFAC008}"/>
          </ac:picMkLst>
        </pc:picChg>
      </pc:sldChg>
      <pc:sldChg chg="addSp delSp modSp add mod">
        <pc:chgData name="Rodrigo Naharro, Angel" userId="79f7cd67-ed12-42c5-8c71-8fd8a73c9473" providerId="ADAL" clId="{1988BE57-9A6B-4600-A5A6-7A67ADDBACA4}" dt="2024-03-12T01:13:10.156" v="1178" actId="14100"/>
        <pc:sldMkLst>
          <pc:docMk/>
          <pc:sldMk cId="1558380411" sldId="321"/>
        </pc:sldMkLst>
        <pc:spChg chg="add del mod">
          <ac:chgData name="Rodrigo Naharro, Angel" userId="79f7cd67-ed12-42c5-8c71-8fd8a73c9473" providerId="ADAL" clId="{1988BE57-9A6B-4600-A5A6-7A67ADDBACA4}" dt="2024-03-12T01:10:45.047" v="1152" actId="20577"/>
          <ac:spMkLst>
            <pc:docMk/>
            <pc:sldMk cId="1558380411" sldId="321"/>
            <ac:spMk id="4" creationId="{514764F4-44E6-CBE8-DA61-39C4826845CF}"/>
          </ac:spMkLst>
        </pc:spChg>
        <pc:spChg chg="add del mod">
          <ac:chgData name="Rodrigo Naharro, Angel" userId="79f7cd67-ed12-42c5-8c71-8fd8a73c9473" providerId="ADAL" clId="{1988BE57-9A6B-4600-A5A6-7A67ADDBACA4}" dt="2024-03-12T01:11:51.481" v="1160" actId="478"/>
          <ac:spMkLst>
            <pc:docMk/>
            <pc:sldMk cId="1558380411" sldId="321"/>
            <ac:spMk id="5" creationId="{C935CC39-6B24-F044-36BC-A94F7162F9B7}"/>
          </ac:spMkLst>
        </pc:spChg>
        <pc:spChg chg="add mod">
          <ac:chgData name="Rodrigo Naharro, Angel" userId="79f7cd67-ed12-42c5-8c71-8fd8a73c9473" providerId="ADAL" clId="{1988BE57-9A6B-4600-A5A6-7A67ADDBACA4}" dt="2024-03-12T01:12:25.262" v="1164" actId="13822"/>
          <ac:spMkLst>
            <pc:docMk/>
            <pc:sldMk cId="1558380411" sldId="321"/>
            <ac:spMk id="11" creationId="{51659237-FC48-D2F8-60BF-4C3A8F160549}"/>
          </ac:spMkLst>
        </pc:spChg>
        <pc:spChg chg="add mod">
          <ac:chgData name="Rodrigo Naharro, Angel" userId="79f7cd67-ed12-42c5-8c71-8fd8a73c9473" providerId="ADAL" clId="{1988BE57-9A6B-4600-A5A6-7A67ADDBACA4}" dt="2024-03-12T01:12:33.027" v="1166" actId="1076"/>
          <ac:spMkLst>
            <pc:docMk/>
            <pc:sldMk cId="1558380411" sldId="321"/>
            <ac:spMk id="12" creationId="{33CF6394-1FD3-6693-9440-3CD21B7CA96C}"/>
          </ac:spMkLst>
        </pc:spChg>
        <pc:spChg chg="add mod">
          <ac:chgData name="Rodrigo Naharro, Angel" userId="79f7cd67-ed12-42c5-8c71-8fd8a73c9473" providerId="ADAL" clId="{1988BE57-9A6B-4600-A5A6-7A67ADDBACA4}" dt="2024-03-12T01:12:36.961" v="1168" actId="1076"/>
          <ac:spMkLst>
            <pc:docMk/>
            <pc:sldMk cId="1558380411" sldId="321"/>
            <ac:spMk id="13" creationId="{17ACB8B1-61CE-92ED-2A5D-201077BA6271}"/>
          </ac:spMkLst>
        </pc:spChg>
        <pc:spChg chg="add mod">
          <ac:chgData name="Rodrigo Naharro, Angel" userId="79f7cd67-ed12-42c5-8c71-8fd8a73c9473" providerId="ADAL" clId="{1988BE57-9A6B-4600-A5A6-7A67ADDBACA4}" dt="2024-03-12T01:12:40.947" v="1170" actId="1076"/>
          <ac:spMkLst>
            <pc:docMk/>
            <pc:sldMk cId="1558380411" sldId="321"/>
            <ac:spMk id="14" creationId="{16E89BEF-E91D-99B8-279D-B8CE37B47A69}"/>
          </ac:spMkLst>
        </pc:spChg>
        <pc:spChg chg="add mod">
          <ac:chgData name="Rodrigo Naharro, Angel" userId="79f7cd67-ed12-42c5-8c71-8fd8a73c9473" providerId="ADAL" clId="{1988BE57-9A6B-4600-A5A6-7A67ADDBACA4}" dt="2024-03-12T01:12:45.825" v="1172" actId="1076"/>
          <ac:spMkLst>
            <pc:docMk/>
            <pc:sldMk cId="1558380411" sldId="321"/>
            <ac:spMk id="15" creationId="{A4F8774E-03CE-3A94-FEDB-7660EA5A1E7D}"/>
          </ac:spMkLst>
        </pc:spChg>
        <pc:spChg chg="add mod">
          <ac:chgData name="Rodrigo Naharro, Angel" userId="79f7cd67-ed12-42c5-8c71-8fd8a73c9473" providerId="ADAL" clId="{1988BE57-9A6B-4600-A5A6-7A67ADDBACA4}" dt="2024-03-12T01:12:50.471" v="1174" actId="1076"/>
          <ac:spMkLst>
            <pc:docMk/>
            <pc:sldMk cId="1558380411" sldId="321"/>
            <ac:spMk id="16" creationId="{73540307-6425-D99F-1033-4AD2B289A013}"/>
          </ac:spMkLst>
        </pc:spChg>
        <pc:spChg chg="add mod">
          <ac:chgData name="Rodrigo Naharro, Angel" userId="79f7cd67-ed12-42c5-8c71-8fd8a73c9473" providerId="ADAL" clId="{1988BE57-9A6B-4600-A5A6-7A67ADDBACA4}" dt="2024-03-12T01:13:04.567" v="1177" actId="1076"/>
          <ac:spMkLst>
            <pc:docMk/>
            <pc:sldMk cId="1558380411" sldId="321"/>
            <ac:spMk id="17" creationId="{FF6C21C7-0170-81FA-E336-75C27A3CB7A9}"/>
          </ac:spMkLst>
        </pc:spChg>
        <pc:picChg chg="add mod">
          <ac:chgData name="Rodrigo Naharro, Angel" userId="79f7cd67-ed12-42c5-8c71-8fd8a73c9473" providerId="ADAL" clId="{1988BE57-9A6B-4600-A5A6-7A67ADDBACA4}" dt="2024-03-12T01:13:10.156" v="1178" actId="14100"/>
          <ac:picMkLst>
            <pc:docMk/>
            <pc:sldMk cId="1558380411" sldId="321"/>
            <ac:picMk id="3" creationId="{845C9FA1-54B2-3BB6-5ABC-EDD99CE26515}"/>
          </ac:picMkLst>
        </pc:picChg>
      </pc:sldChg>
      <pc:sldChg chg="addSp delSp modSp add mod">
        <pc:chgData name="Rodrigo Naharro, Angel" userId="79f7cd67-ed12-42c5-8c71-8fd8a73c9473" providerId="ADAL" clId="{1988BE57-9A6B-4600-A5A6-7A67ADDBACA4}" dt="2024-03-12T01:18:02.100" v="1232" actId="1076"/>
        <pc:sldMkLst>
          <pc:docMk/>
          <pc:sldMk cId="3068666338" sldId="322"/>
        </pc:sldMkLst>
        <pc:spChg chg="add mod">
          <ac:chgData name="Rodrigo Naharro, Angel" userId="79f7cd67-ed12-42c5-8c71-8fd8a73c9473" providerId="ADAL" clId="{1988BE57-9A6B-4600-A5A6-7A67ADDBACA4}" dt="2024-03-12T01:18:02.100" v="1232" actId="1076"/>
          <ac:spMkLst>
            <pc:docMk/>
            <pc:sldMk cId="3068666338" sldId="322"/>
            <ac:spMk id="3" creationId="{856F0A76-DCED-998E-3A21-784E5624D35E}"/>
          </ac:spMkLst>
        </pc:spChg>
        <pc:spChg chg="del mod">
          <ac:chgData name="Rodrigo Naharro, Angel" userId="79f7cd67-ed12-42c5-8c71-8fd8a73c9473" providerId="ADAL" clId="{1988BE57-9A6B-4600-A5A6-7A67ADDBACA4}" dt="2024-03-12T01:10:11.771" v="1104" actId="478"/>
          <ac:spMkLst>
            <pc:docMk/>
            <pc:sldMk cId="3068666338" sldId="322"/>
            <ac:spMk id="4" creationId="{514764F4-44E6-CBE8-DA61-39C4826845CF}"/>
          </ac:spMkLst>
        </pc:spChg>
        <pc:spChg chg="add mod">
          <ac:chgData name="Rodrigo Naharro, Angel" userId="79f7cd67-ed12-42c5-8c71-8fd8a73c9473" providerId="ADAL" clId="{1988BE57-9A6B-4600-A5A6-7A67ADDBACA4}" dt="2024-03-12T01:16:36.338" v="1214"/>
          <ac:spMkLst>
            <pc:docMk/>
            <pc:sldMk cId="3068666338" sldId="322"/>
            <ac:spMk id="5" creationId="{E3D53DB9-66AC-76A8-A417-35B1FE68CF16}"/>
          </ac:spMkLst>
        </pc:spChg>
      </pc:sldChg>
      <pc:sldChg chg="addSp delSp modSp add mod">
        <pc:chgData name="Rodrigo Naharro, Angel" userId="79f7cd67-ed12-42c5-8c71-8fd8a73c9473" providerId="ADAL" clId="{1988BE57-9A6B-4600-A5A6-7A67ADDBACA4}" dt="2024-03-12T01:24:12.480" v="1361" actId="1076"/>
        <pc:sldMkLst>
          <pc:docMk/>
          <pc:sldMk cId="3785369019" sldId="323"/>
        </pc:sldMkLst>
        <pc:spChg chg="add del">
          <ac:chgData name="Rodrigo Naharro, Angel" userId="79f7cd67-ed12-42c5-8c71-8fd8a73c9473" providerId="ADAL" clId="{1988BE57-9A6B-4600-A5A6-7A67ADDBACA4}" dt="2024-03-12T01:19:23.412" v="1235" actId="478"/>
          <ac:spMkLst>
            <pc:docMk/>
            <pc:sldMk cId="3785369019" sldId="323"/>
            <ac:spMk id="3" creationId="{594D491B-0C29-10E0-21B0-1C6F1747D910}"/>
          </ac:spMkLst>
        </pc:spChg>
        <pc:spChg chg="del mod">
          <ac:chgData name="Rodrigo Naharro, Angel" userId="79f7cd67-ed12-42c5-8c71-8fd8a73c9473" providerId="ADAL" clId="{1988BE57-9A6B-4600-A5A6-7A67ADDBACA4}" dt="2024-03-12T01:10:09.144" v="1103" actId="478"/>
          <ac:spMkLst>
            <pc:docMk/>
            <pc:sldMk cId="3785369019" sldId="323"/>
            <ac:spMk id="4" creationId="{514764F4-44E6-CBE8-DA61-39C4826845CF}"/>
          </ac:spMkLst>
        </pc:spChg>
        <pc:spChg chg="add mod">
          <ac:chgData name="Rodrigo Naharro, Angel" userId="79f7cd67-ed12-42c5-8c71-8fd8a73c9473" providerId="ADAL" clId="{1988BE57-9A6B-4600-A5A6-7A67ADDBACA4}" dt="2024-03-12T01:19:40.445" v="1290" actId="20577"/>
          <ac:spMkLst>
            <pc:docMk/>
            <pc:sldMk cId="3785369019" sldId="323"/>
            <ac:spMk id="5" creationId="{734F5E10-3131-5432-1253-B95B4F7DBF36}"/>
          </ac:spMkLst>
        </pc:spChg>
        <pc:spChg chg="add del">
          <ac:chgData name="Rodrigo Naharro, Angel" userId="79f7cd67-ed12-42c5-8c71-8fd8a73c9473" providerId="ADAL" clId="{1988BE57-9A6B-4600-A5A6-7A67ADDBACA4}" dt="2024-03-12T01:19:53.676" v="1292" actId="478"/>
          <ac:spMkLst>
            <pc:docMk/>
            <pc:sldMk cId="3785369019" sldId="323"/>
            <ac:spMk id="12" creationId="{AAE8D77A-069E-41A7-92C9-F1398083CCF0}"/>
          </ac:spMkLst>
        </pc:spChg>
        <pc:spChg chg="add mod">
          <ac:chgData name="Rodrigo Naharro, Angel" userId="79f7cd67-ed12-42c5-8c71-8fd8a73c9473" providerId="ADAL" clId="{1988BE57-9A6B-4600-A5A6-7A67ADDBACA4}" dt="2024-03-12T01:22:34.768" v="1324" actId="20577"/>
          <ac:spMkLst>
            <pc:docMk/>
            <pc:sldMk cId="3785369019" sldId="323"/>
            <ac:spMk id="15" creationId="{AF6EE949-2444-61EA-9140-1FEA48CBB107}"/>
          </ac:spMkLst>
        </pc:spChg>
        <pc:spChg chg="add mod">
          <ac:chgData name="Rodrigo Naharro, Angel" userId="79f7cd67-ed12-42c5-8c71-8fd8a73c9473" providerId="ADAL" clId="{1988BE57-9A6B-4600-A5A6-7A67ADDBACA4}" dt="2024-03-12T01:24:12.480" v="1361" actId="1076"/>
          <ac:spMkLst>
            <pc:docMk/>
            <pc:sldMk cId="3785369019" sldId="323"/>
            <ac:spMk id="16" creationId="{625A0C05-B973-F30C-3C4D-6311B7A38AA2}"/>
          </ac:spMkLst>
        </pc:spChg>
        <pc:picChg chg="add mod">
          <ac:chgData name="Rodrigo Naharro, Angel" userId="79f7cd67-ed12-42c5-8c71-8fd8a73c9473" providerId="ADAL" clId="{1988BE57-9A6B-4600-A5A6-7A67ADDBACA4}" dt="2024-03-12T01:22:18.315" v="1318" actId="1076"/>
          <ac:picMkLst>
            <pc:docMk/>
            <pc:sldMk cId="3785369019" sldId="323"/>
            <ac:picMk id="14" creationId="{24CE1403-847C-9515-C234-C1DF8E6A9C81}"/>
          </ac:picMkLst>
        </pc:picChg>
      </pc:sldChg>
      <pc:sldChg chg="modSp add del mod">
        <pc:chgData name="Rodrigo Naharro, Angel" userId="79f7cd67-ed12-42c5-8c71-8fd8a73c9473" providerId="ADAL" clId="{1988BE57-9A6B-4600-A5A6-7A67ADDBACA4}" dt="2024-03-12T00:46:10.810" v="998" actId="47"/>
        <pc:sldMkLst>
          <pc:docMk/>
          <pc:sldMk cId="2090259134" sldId="324"/>
        </pc:sldMkLst>
        <pc:spChg chg="mod">
          <ac:chgData name="Rodrigo Naharro, Angel" userId="79f7cd67-ed12-42c5-8c71-8fd8a73c9473" providerId="ADAL" clId="{1988BE57-9A6B-4600-A5A6-7A67ADDBACA4}" dt="2024-03-12T00:46:05.812" v="997" actId="20577"/>
          <ac:spMkLst>
            <pc:docMk/>
            <pc:sldMk cId="2090259134" sldId="324"/>
            <ac:spMk id="4" creationId="{514764F4-44E6-CBE8-DA61-39C4826845CF}"/>
          </ac:spMkLst>
        </pc:spChg>
      </pc:sldChg>
      <pc:sldChg chg="addSp delSp modSp add mod">
        <pc:chgData name="Rodrigo Naharro, Angel" userId="79f7cd67-ed12-42c5-8c71-8fd8a73c9473" providerId="ADAL" clId="{1988BE57-9A6B-4600-A5A6-7A67ADDBACA4}" dt="2024-03-12T01:15:09.940" v="1206" actId="478"/>
        <pc:sldMkLst>
          <pc:docMk/>
          <pc:sldMk cId="2852168344" sldId="324"/>
        </pc:sldMkLst>
        <pc:spChg chg="del">
          <ac:chgData name="Rodrigo Naharro, Angel" userId="79f7cd67-ed12-42c5-8c71-8fd8a73c9473" providerId="ADAL" clId="{1988BE57-9A6B-4600-A5A6-7A67ADDBACA4}" dt="2024-03-12T01:13:23.392" v="1184" actId="478"/>
          <ac:spMkLst>
            <pc:docMk/>
            <pc:sldMk cId="2852168344" sldId="324"/>
            <ac:spMk id="11" creationId="{51659237-FC48-D2F8-60BF-4C3A8F160549}"/>
          </ac:spMkLst>
        </pc:spChg>
        <pc:spChg chg="del mod">
          <ac:chgData name="Rodrigo Naharro, Angel" userId="79f7cd67-ed12-42c5-8c71-8fd8a73c9473" providerId="ADAL" clId="{1988BE57-9A6B-4600-A5A6-7A67ADDBACA4}" dt="2024-03-12T01:15:09.940" v="1206" actId="478"/>
          <ac:spMkLst>
            <pc:docMk/>
            <pc:sldMk cId="2852168344" sldId="324"/>
            <ac:spMk id="12" creationId="{33CF6394-1FD3-6693-9440-3CD21B7CA96C}"/>
          </ac:spMkLst>
        </pc:spChg>
        <pc:spChg chg="del">
          <ac:chgData name="Rodrigo Naharro, Angel" userId="79f7cd67-ed12-42c5-8c71-8fd8a73c9473" providerId="ADAL" clId="{1988BE57-9A6B-4600-A5A6-7A67ADDBACA4}" dt="2024-03-12T01:13:22.630" v="1183" actId="478"/>
          <ac:spMkLst>
            <pc:docMk/>
            <pc:sldMk cId="2852168344" sldId="324"/>
            <ac:spMk id="13" creationId="{17ACB8B1-61CE-92ED-2A5D-201077BA6271}"/>
          </ac:spMkLst>
        </pc:spChg>
        <pc:spChg chg="del">
          <ac:chgData name="Rodrigo Naharro, Angel" userId="79f7cd67-ed12-42c5-8c71-8fd8a73c9473" providerId="ADAL" clId="{1988BE57-9A6B-4600-A5A6-7A67ADDBACA4}" dt="2024-03-12T01:13:21.567" v="1182" actId="478"/>
          <ac:spMkLst>
            <pc:docMk/>
            <pc:sldMk cId="2852168344" sldId="324"/>
            <ac:spMk id="14" creationId="{16E89BEF-E91D-99B8-279D-B8CE37B47A69}"/>
          </ac:spMkLst>
        </pc:spChg>
        <pc:spChg chg="del">
          <ac:chgData name="Rodrigo Naharro, Angel" userId="79f7cd67-ed12-42c5-8c71-8fd8a73c9473" providerId="ADAL" clId="{1988BE57-9A6B-4600-A5A6-7A67ADDBACA4}" dt="2024-03-12T01:13:20.994" v="1181" actId="478"/>
          <ac:spMkLst>
            <pc:docMk/>
            <pc:sldMk cId="2852168344" sldId="324"/>
            <ac:spMk id="15" creationId="{A4F8774E-03CE-3A94-FEDB-7660EA5A1E7D}"/>
          </ac:spMkLst>
        </pc:spChg>
        <pc:spChg chg="del">
          <ac:chgData name="Rodrigo Naharro, Angel" userId="79f7cd67-ed12-42c5-8c71-8fd8a73c9473" providerId="ADAL" clId="{1988BE57-9A6B-4600-A5A6-7A67ADDBACA4}" dt="2024-03-12T01:13:20.485" v="1180" actId="478"/>
          <ac:spMkLst>
            <pc:docMk/>
            <pc:sldMk cId="2852168344" sldId="324"/>
            <ac:spMk id="16" creationId="{73540307-6425-D99F-1033-4AD2B289A013}"/>
          </ac:spMkLst>
        </pc:spChg>
        <pc:spChg chg="del">
          <ac:chgData name="Rodrigo Naharro, Angel" userId="79f7cd67-ed12-42c5-8c71-8fd8a73c9473" providerId="ADAL" clId="{1988BE57-9A6B-4600-A5A6-7A67ADDBACA4}" dt="2024-03-12T01:13:26.125" v="1186" actId="478"/>
          <ac:spMkLst>
            <pc:docMk/>
            <pc:sldMk cId="2852168344" sldId="324"/>
            <ac:spMk id="17" creationId="{FF6C21C7-0170-81FA-E336-75C27A3CB7A9}"/>
          </ac:spMkLst>
        </pc:spChg>
        <pc:spChg chg="add mod">
          <ac:chgData name="Rodrigo Naharro, Angel" userId="79f7cd67-ed12-42c5-8c71-8fd8a73c9473" providerId="ADAL" clId="{1988BE57-9A6B-4600-A5A6-7A67ADDBACA4}" dt="2024-03-12T01:13:59.735" v="1192" actId="1076"/>
          <ac:spMkLst>
            <pc:docMk/>
            <pc:sldMk cId="2852168344" sldId="324"/>
            <ac:spMk id="18" creationId="{15F80046-6124-E02D-4622-32FAC1C9CE96}"/>
          </ac:spMkLst>
        </pc:spChg>
        <pc:spChg chg="add mod">
          <ac:chgData name="Rodrigo Naharro, Angel" userId="79f7cd67-ed12-42c5-8c71-8fd8a73c9473" providerId="ADAL" clId="{1988BE57-9A6B-4600-A5A6-7A67ADDBACA4}" dt="2024-03-12T01:14:17.578" v="1196" actId="688"/>
          <ac:spMkLst>
            <pc:docMk/>
            <pc:sldMk cId="2852168344" sldId="324"/>
            <ac:spMk id="19" creationId="{5B0CABB8-2B0A-4732-6A6B-0DB2A9ACCC31}"/>
          </ac:spMkLst>
        </pc:spChg>
        <pc:spChg chg="add del mod">
          <ac:chgData name="Rodrigo Naharro, Angel" userId="79f7cd67-ed12-42c5-8c71-8fd8a73c9473" providerId="ADAL" clId="{1988BE57-9A6B-4600-A5A6-7A67ADDBACA4}" dt="2024-03-12T01:15:09.043" v="1205" actId="478"/>
          <ac:spMkLst>
            <pc:docMk/>
            <pc:sldMk cId="2852168344" sldId="324"/>
            <ac:spMk id="20" creationId="{C97D681D-5605-417C-884F-E72435A63BEA}"/>
          </ac:spMkLst>
        </pc:spChg>
        <pc:spChg chg="add mod">
          <ac:chgData name="Rodrigo Naharro, Angel" userId="79f7cd67-ed12-42c5-8c71-8fd8a73c9473" providerId="ADAL" clId="{1988BE57-9A6B-4600-A5A6-7A67ADDBACA4}" dt="2024-03-12T01:14:34.832" v="1199" actId="1076"/>
          <ac:spMkLst>
            <pc:docMk/>
            <pc:sldMk cId="2852168344" sldId="324"/>
            <ac:spMk id="21" creationId="{3A37D1DD-BF73-248A-3706-A75DE5562AE1}"/>
          </ac:spMkLst>
        </pc:spChg>
        <pc:spChg chg="add mod">
          <ac:chgData name="Rodrigo Naharro, Angel" userId="79f7cd67-ed12-42c5-8c71-8fd8a73c9473" providerId="ADAL" clId="{1988BE57-9A6B-4600-A5A6-7A67ADDBACA4}" dt="2024-03-12T01:14:55.955" v="1202" actId="688"/>
          <ac:spMkLst>
            <pc:docMk/>
            <pc:sldMk cId="2852168344" sldId="324"/>
            <ac:spMk id="22" creationId="{C6A29AE6-974C-5B41-1EE5-C2549D734D8B}"/>
          </ac:spMkLst>
        </pc:spChg>
        <pc:spChg chg="add mod">
          <ac:chgData name="Rodrigo Naharro, Angel" userId="79f7cd67-ed12-42c5-8c71-8fd8a73c9473" providerId="ADAL" clId="{1988BE57-9A6B-4600-A5A6-7A67ADDBACA4}" dt="2024-03-12T01:15:02.691" v="1204" actId="1076"/>
          <ac:spMkLst>
            <pc:docMk/>
            <pc:sldMk cId="2852168344" sldId="324"/>
            <ac:spMk id="23" creationId="{D7AFDA2B-E771-8973-D365-5AECEEAA22AA}"/>
          </ac:spMkLst>
        </pc:spChg>
        <pc:picChg chg="del">
          <ac:chgData name="Rodrigo Naharro, Angel" userId="79f7cd67-ed12-42c5-8c71-8fd8a73c9473" providerId="ADAL" clId="{1988BE57-9A6B-4600-A5A6-7A67ADDBACA4}" dt="2024-03-12T01:13:25.527" v="1185" actId="478"/>
          <ac:picMkLst>
            <pc:docMk/>
            <pc:sldMk cId="2852168344" sldId="324"/>
            <ac:picMk id="3" creationId="{845C9FA1-54B2-3BB6-5ABC-EDD99CE26515}"/>
          </ac:picMkLst>
        </pc:picChg>
        <pc:picChg chg="add mod">
          <ac:chgData name="Rodrigo Naharro, Angel" userId="79f7cd67-ed12-42c5-8c71-8fd8a73c9473" providerId="ADAL" clId="{1988BE57-9A6B-4600-A5A6-7A67ADDBACA4}" dt="2024-03-12T01:13:46.433" v="1189" actId="1076"/>
          <ac:picMkLst>
            <pc:docMk/>
            <pc:sldMk cId="2852168344" sldId="324"/>
            <ac:picMk id="5" creationId="{94BA9A16-7453-A9CB-5639-3D7B86659F3A}"/>
          </ac:picMkLst>
        </pc:picChg>
      </pc:sldChg>
      <pc:sldChg chg="add del">
        <pc:chgData name="Rodrigo Naharro, Angel" userId="79f7cd67-ed12-42c5-8c71-8fd8a73c9473" providerId="ADAL" clId="{1988BE57-9A6B-4600-A5A6-7A67ADDBACA4}" dt="2024-03-12T07:17:22.134" v="1449" actId="47"/>
        <pc:sldMkLst>
          <pc:docMk/>
          <pc:sldMk cId="2890918631" sldId="325"/>
        </pc:sldMkLst>
      </pc:sldChg>
      <pc:sldChg chg="addSp delSp modSp add mod">
        <pc:chgData name="Rodrigo Naharro, Angel" userId="79f7cd67-ed12-42c5-8c71-8fd8a73c9473" providerId="ADAL" clId="{1988BE57-9A6B-4600-A5A6-7A67ADDBACA4}" dt="2024-03-12T07:18:47.937" v="1475" actId="20577"/>
        <pc:sldMkLst>
          <pc:docMk/>
          <pc:sldMk cId="2960099738" sldId="326"/>
        </pc:sldMkLst>
        <pc:spChg chg="mod">
          <ac:chgData name="Rodrigo Naharro, Angel" userId="79f7cd67-ed12-42c5-8c71-8fd8a73c9473" providerId="ADAL" clId="{1988BE57-9A6B-4600-A5A6-7A67ADDBACA4}" dt="2024-03-12T07:18:47.937" v="1475" actId="20577"/>
          <ac:spMkLst>
            <pc:docMk/>
            <pc:sldMk cId="2960099738" sldId="326"/>
            <ac:spMk id="5" creationId="{734F5E10-3131-5432-1253-B95B4F7DBF36}"/>
          </ac:spMkLst>
        </pc:spChg>
        <pc:spChg chg="del mod">
          <ac:chgData name="Rodrigo Naharro, Angel" userId="79f7cd67-ed12-42c5-8c71-8fd8a73c9473" providerId="ADAL" clId="{1988BE57-9A6B-4600-A5A6-7A67ADDBACA4}" dt="2024-03-12T07:13:22.397" v="1411"/>
          <ac:spMkLst>
            <pc:docMk/>
            <pc:sldMk cId="2960099738" sldId="326"/>
            <ac:spMk id="15" creationId="{AF6EE949-2444-61EA-9140-1FEA48CBB107}"/>
          </ac:spMkLst>
        </pc:spChg>
        <pc:spChg chg="del">
          <ac:chgData name="Rodrigo Naharro, Angel" userId="79f7cd67-ed12-42c5-8c71-8fd8a73c9473" providerId="ADAL" clId="{1988BE57-9A6B-4600-A5A6-7A67ADDBACA4}" dt="2024-03-12T07:12:57.388" v="1365" actId="478"/>
          <ac:spMkLst>
            <pc:docMk/>
            <pc:sldMk cId="2960099738" sldId="326"/>
            <ac:spMk id="16" creationId="{625A0C05-B973-F30C-3C4D-6311B7A38AA2}"/>
          </ac:spMkLst>
        </pc:spChg>
        <pc:picChg chg="add mod">
          <ac:chgData name="Rodrigo Naharro, Angel" userId="79f7cd67-ed12-42c5-8c71-8fd8a73c9473" providerId="ADAL" clId="{1988BE57-9A6B-4600-A5A6-7A67ADDBACA4}" dt="2024-03-12T07:16:47.218" v="1440" actId="1076"/>
          <ac:picMkLst>
            <pc:docMk/>
            <pc:sldMk cId="2960099738" sldId="326"/>
            <ac:picMk id="3" creationId="{5908C406-FE9B-8009-55C3-23FABBD6CD9A}"/>
          </ac:picMkLst>
        </pc:picChg>
        <pc:picChg chg="add mod">
          <ac:chgData name="Rodrigo Naharro, Angel" userId="79f7cd67-ed12-42c5-8c71-8fd8a73c9473" providerId="ADAL" clId="{1988BE57-9A6B-4600-A5A6-7A67ADDBACA4}" dt="2024-03-12T07:16:47.218" v="1440" actId="1076"/>
          <ac:picMkLst>
            <pc:docMk/>
            <pc:sldMk cId="2960099738" sldId="326"/>
            <ac:picMk id="11" creationId="{0FC10903-3E88-22B5-C544-B0CBCDE790B4}"/>
          </ac:picMkLst>
        </pc:picChg>
        <pc:picChg chg="add mod">
          <ac:chgData name="Rodrigo Naharro, Angel" userId="79f7cd67-ed12-42c5-8c71-8fd8a73c9473" providerId="ADAL" clId="{1988BE57-9A6B-4600-A5A6-7A67ADDBACA4}" dt="2024-03-12T07:16:47.218" v="1440" actId="1076"/>
          <ac:picMkLst>
            <pc:docMk/>
            <pc:sldMk cId="2960099738" sldId="326"/>
            <ac:picMk id="13" creationId="{6410AB86-2C46-BB7F-4F27-6DBCC4E266B0}"/>
          </ac:picMkLst>
        </pc:picChg>
        <pc:picChg chg="del">
          <ac:chgData name="Rodrigo Naharro, Angel" userId="79f7cd67-ed12-42c5-8c71-8fd8a73c9473" providerId="ADAL" clId="{1988BE57-9A6B-4600-A5A6-7A67ADDBACA4}" dt="2024-03-12T07:12:56.531" v="1364" actId="478"/>
          <ac:picMkLst>
            <pc:docMk/>
            <pc:sldMk cId="2960099738" sldId="326"/>
            <ac:picMk id="14" creationId="{24CE1403-847C-9515-C234-C1DF8E6A9C81}"/>
          </ac:picMkLst>
        </pc:picChg>
        <pc:picChg chg="add mod">
          <ac:chgData name="Rodrigo Naharro, Angel" userId="79f7cd67-ed12-42c5-8c71-8fd8a73c9473" providerId="ADAL" clId="{1988BE57-9A6B-4600-A5A6-7A67ADDBACA4}" dt="2024-03-12T07:16:50.400" v="1442" actId="1076"/>
          <ac:picMkLst>
            <pc:docMk/>
            <pc:sldMk cId="2960099738" sldId="326"/>
            <ac:picMk id="18" creationId="{2C057724-560B-8E0D-C02F-5B02FF1EBC99}"/>
          </ac:picMkLst>
        </pc:picChg>
        <pc:picChg chg="add mod">
          <ac:chgData name="Rodrigo Naharro, Angel" userId="79f7cd67-ed12-42c5-8c71-8fd8a73c9473" providerId="ADAL" clId="{1988BE57-9A6B-4600-A5A6-7A67ADDBACA4}" dt="2024-03-12T07:17:11.955" v="1448" actId="14100"/>
          <ac:picMkLst>
            <pc:docMk/>
            <pc:sldMk cId="2960099738" sldId="326"/>
            <ac:picMk id="20" creationId="{E65DB6A4-6B1D-B0FA-7714-ED141CF6D078}"/>
          </ac:picMkLst>
        </pc:picChg>
        <pc:picChg chg="add mod">
          <ac:chgData name="Rodrigo Naharro, Angel" userId="79f7cd67-ed12-42c5-8c71-8fd8a73c9473" providerId="ADAL" clId="{1988BE57-9A6B-4600-A5A6-7A67ADDBACA4}" dt="2024-03-12T07:17:51.483" v="1456" actId="14100"/>
          <ac:picMkLst>
            <pc:docMk/>
            <pc:sldMk cId="2960099738" sldId="326"/>
            <ac:picMk id="22" creationId="{B225093F-AD76-3AB7-69F0-1D9C5287A7BE}"/>
          </ac:picMkLst>
        </pc:picChg>
        <pc:picChg chg="add mod">
          <ac:chgData name="Rodrigo Naharro, Angel" userId="79f7cd67-ed12-42c5-8c71-8fd8a73c9473" providerId="ADAL" clId="{1988BE57-9A6B-4600-A5A6-7A67ADDBACA4}" dt="2024-03-12T07:18:21.302" v="1461" actId="1076"/>
          <ac:picMkLst>
            <pc:docMk/>
            <pc:sldMk cId="2960099738" sldId="326"/>
            <ac:picMk id="24" creationId="{F98F3884-081F-251B-B780-677E6CB8227A}"/>
          </ac:picMkLst>
        </pc:picChg>
      </pc:sldChg>
      <pc:sldChg chg="addSp delSp modSp add mod">
        <pc:chgData name="Rodrigo Naharro, Angel" userId="79f7cd67-ed12-42c5-8c71-8fd8a73c9473" providerId="ADAL" clId="{1988BE57-9A6B-4600-A5A6-7A67ADDBACA4}" dt="2024-03-12T07:22:20.306" v="1510" actId="14100"/>
        <pc:sldMkLst>
          <pc:docMk/>
          <pc:sldMk cId="719720282" sldId="327"/>
        </pc:sldMkLst>
        <pc:spChg chg="mod">
          <ac:chgData name="Rodrigo Naharro, Angel" userId="79f7cd67-ed12-42c5-8c71-8fd8a73c9473" providerId="ADAL" clId="{1988BE57-9A6B-4600-A5A6-7A67ADDBACA4}" dt="2024-03-12T07:18:55.919" v="1485" actId="20577"/>
          <ac:spMkLst>
            <pc:docMk/>
            <pc:sldMk cId="719720282" sldId="327"/>
            <ac:spMk id="5" creationId="{734F5E10-3131-5432-1253-B95B4F7DBF36}"/>
          </ac:spMkLst>
        </pc:spChg>
        <pc:picChg chg="del">
          <ac:chgData name="Rodrigo Naharro, Angel" userId="79f7cd67-ed12-42c5-8c71-8fd8a73c9473" providerId="ADAL" clId="{1988BE57-9A6B-4600-A5A6-7A67ADDBACA4}" dt="2024-03-12T07:19:01.143" v="1486" actId="478"/>
          <ac:picMkLst>
            <pc:docMk/>
            <pc:sldMk cId="719720282" sldId="327"/>
            <ac:picMk id="3" creationId="{5908C406-FE9B-8009-55C3-23FABBD6CD9A}"/>
          </ac:picMkLst>
        </pc:picChg>
        <pc:picChg chg="add mod">
          <ac:chgData name="Rodrigo Naharro, Angel" userId="79f7cd67-ed12-42c5-8c71-8fd8a73c9473" providerId="ADAL" clId="{1988BE57-9A6B-4600-A5A6-7A67ADDBACA4}" dt="2024-03-12T07:21:57.990" v="1505" actId="1076"/>
          <ac:picMkLst>
            <pc:docMk/>
            <pc:sldMk cId="719720282" sldId="327"/>
            <ac:picMk id="4" creationId="{2FB1899D-9328-EBE5-F667-01B2CC32CD64}"/>
          </ac:picMkLst>
        </pc:picChg>
        <pc:picChg chg="del">
          <ac:chgData name="Rodrigo Naharro, Angel" userId="79f7cd67-ed12-42c5-8c71-8fd8a73c9473" providerId="ADAL" clId="{1988BE57-9A6B-4600-A5A6-7A67ADDBACA4}" dt="2024-03-12T07:19:02.619" v="1490" actId="478"/>
          <ac:picMkLst>
            <pc:docMk/>
            <pc:sldMk cId="719720282" sldId="327"/>
            <ac:picMk id="11" creationId="{0FC10903-3E88-22B5-C544-B0CBCDE790B4}"/>
          </ac:picMkLst>
        </pc:picChg>
        <pc:picChg chg="del">
          <ac:chgData name="Rodrigo Naharro, Angel" userId="79f7cd67-ed12-42c5-8c71-8fd8a73c9473" providerId="ADAL" clId="{1988BE57-9A6B-4600-A5A6-7A67ADDBACA4}" dt="2024-03-12T07:19:02.226" v="1489" actId="478"/>
          <ac:picMkLst>
            <pc:docMk/>
            <pc:sldMk cId="719720282" sldId="327"/>
            <ac:picMk id="13" creationId="{6410AB86-2C46-BB7F-4F27-6DBCC4E266B0}"/>
          </ac:picMkLst>
        </pc:picChg>
        <pc:picChg chg="add mod">
          <ac:chgData name="Rodrigo Naharro, Angel" userId="79f7cd67-ed12-42c5-8c71-8fd8a73c9473" providerId="ADAL" clId="{1988BE57-9A6B-4600-A5A6-7A67ADDBACA4}" dt="2024-03-12T07:21:57.990" v="1505" actId="1076"/>
          <ac:picMkLst>
            <pc:docMk/>
            <pc:sldMk cId="719720282" sldId="327"/>
            <ac:picMk id="14" creationId="{DFFED863-6031-B53C-24D5-0AF92CE53315}"/>
          </ac:picMkLst>
        </pc:picChg>
        <pc:picChg chg="add mod">
          <ac:chgData name="Rodrigo Naharro, Angel" userId="79f7cd67-ed12-42c5-8c71-8fd8a73c9473" providerId="ADAL" clId="{1988BE57-9A6B-4600-A5A6-7A67ADDBACA4}" dt="2024-03-12T07:21:57.990" v="1505" actId="1076"/>
          <ac:picMkLst>
            <pc:docMk/>
            <pc:sldMk cId="719720282" sldId="327"/>
            <ac:picMk id="16" creationId="{645A2686-6D1C-F0CC-347F-096A4437322D}"/>
          </ac:picMkLst>
        </pc:picChg>
        <pc:picChg chg="del">
          <ac:chgData name="Rodrigo Naharro, Angel" userId="79f7cd67-ed12-42c5-8c71-8fd8a73c9473" providerId="ADAL" clId="{1988BE57-9A6B-4600-A5A6-7A67ADDBACA4}" dt="2024-03-12T07:19:01.515" v="1487" actId="478"/>
          <ac:picMkLst>
            <pc:docMk/>
            <pc:sldMk cId="719720282" sldId="327"/>
            <ac:picMk id="18" creationId="{2C057724-560B-8E0D-C02F-5B02FF1EBC99}"/>
          </ac:picMkLst>
        </pc:picChg>
        <pc:picChg chg="add mod">
          <ac:chgData name="Rodrigo Naharro, Angel" userId="79f7cd67-ed12-42c5-8c71-8fd8a73c9473" providerId="ADAL" clId="{1988BE57-9A6B-4600-A5A6-7A67ADDBACA4}" dt="2024-03-12T07:22:20.306" v="1510" actId="14100"/>
          <ac:picMkLst>
            <pc:docMk/>
            <pc:sldMk cId="719720282" sldId="327"/>
            <ac:picMk id="19" creationId="{E0415BF4-0FBD-B97F-1F4D-6A15B10905F7}"/>
          </ac:picMkLst>
        </pc:picChg>
        <pc:picChg chg="del">
          <ac:chgData name="Rodrigo Naharro, Angel" userId="79f7cd67-ed12-42c5-8c71-8fd8a73c9473" providerId="ADAL" clId="{1988BE57-9A6B-4600-A5A6-7A67ADDBACA4}" dt="2024-03-12T07:19:01.944" v="1488" actId="478"/>
          <ac:picMkLst>
            <pc:docMk/>
            <pc:sldMk cId="719720282" sldId="327"/>
            <ac:picMk id="20" creationId="{E65DB6A4-6B1D-B0FA-7714-ED141CF6D078}"/>
          </ac:picMkLst>
        </pc:picChg>
        <pc:picChg chg="del">
          <ac:chgData name="Rodrigo Naharro, Angel" userId="79f7cd67-ed12-42c5-8c71-8fd8a73c9473" providerId="ADAL" clId="{1988BE57-9A6B-4600-A5A6-7A67ADDBACA4}" dt="2024-03-12T07:19:02.882" v="1491" actId="478"/>
          <ac:picMkLst>
            <pc:docMk/>
            <pc:sldMk cId="719720282" sldId="327"/>
            <ac:picMk id="22" creationId="{B225093F-AD76-3AB7-69F0-1D9C5287A7BE}"/>
          </ac:picMkLst>
        </pc:picChg>
        <pc:picChg chg="del">
          <ac:chgData name="Rodrigo Naharro, Angel" userId="79f7cd67-ed12-42c5-8c71-8fd8a73c9473" providerId="ADAL" clId="{1988BE57-9A6B-4600-A5A6-7A67ADDBACA4}" dt="2024-03-12T07:19:03.197" v="1492" actId="478"/>
          <ac:picMkLst>
            <pc:docMk/>
            <pc:sldMk cId="719720282" sldId="327"/>
            <ac:picMk id="24" creationId="{F98F3884-081F-251B-B780-677E6CB8227A}"/>
          </ac:picMkLst>
        </pc:picChg>
      </pc:sldChg>
      <pc:sldChg chg="modSp add mod">
        <pc:chgData name="Rodrigo Naharro, Angel" userId="79f7cd67-ed12-42c5-8c71-8fd8a73c9473" providerId="ADAL" clId="{1988BE57-9A6B-4600-A5A6-7A67ADDBACA4}" dt="2024-03-12T07:23:54.419" v="1515" actId="14826"/>
        <pc:sldMkLst>
          <pc:docMk/>
          <pc:sldMk cId="2395139267" sldId="328"/>
        </pc:sldMkLst>
        <pc:picChg chg="mod">
          <ac:chgData name="Rodrigo Naharro, Angel" userId="79f7cd67-ed12-42c5-8c71-8fd8a73c9473" providerId="ADAL" clId="{1988BE57-9A6B-4600-A5A6-7A67ADDBACA4}" dt="2024-03-12T07:22:57.353" v="1512" actId="14826"/>
          <ac:picMkLst>
            <pc:docMk/>
            <pc:sldMk cId="2395139267" sldId="328"/>
            <ac:picMk id="4" creationId="{2FB1899D-9328-EBE5-F667-01B2CC32CD64}"/>
          </ac:picMkLst>
        </pc:picChg>
        <pc:picChg chg="mod">
          <ac:chgData name="Rodrigo Naharro, Angel" userId="79f7cd67-ed12-42c5-8c71-8fd8a73c9473" providerId="ADAL" clId="{1988BE57-9A6B-4600-A5A6-7A67ADDBACA4}" dt="2024-03-12T07:23:11.581" v="1513" actId="14826"/>
          <ac:picMkLst>
            <pc:docMk/>
            <pc:sldMk cId="2395139267" sldId="328"/>
            <ac:picMk id="14" creationId="{DFFED863-6031-B53C-24D5-0AF92CE53315}"/>
          </ac:picMkLst>
        </pc:picChg>
        <pc:picChg chg="mod">
          <ac:chgData name="Rodrigo Naharro, Angel" userId="79f7cd67-ed12-42c5-8c71-8fd8a73c9473" providerId="ADAL" clId="{1988BE57-9A6B-4600-A5A6-7A67ADDBACA4}" dt="2024-03-12T07:23:32.069" v="1514" actId="14826"/>
          <ac:picMkLst>
            <pc:docMk/>
            <pc:sldMk cId="2395139267" sldId="328"/>
            <ac:picMk id="16" creationId="{645A2686-6D1C-F0CC-347F-096A4437322D}"/>
          </ac:picMkLst>
        </pc:picChg>
        <pc:picChg chg="mod">
          <ac:chgData name="Rodrigo Naharro, Angel" userId="79f7cd67-ed12-42c5-8c71-8fd8a73c9473" providerId="ADAL" clId="{1988BE57-9A6B-4600-A5A6-7A67ADDBACA4}" dt="2024-03-12T07:23:54.419" v="1515" actId="14826"/>
          <ac:picMkLst>
            <pc:docMk/>
            <pc:sldMk cId="2395139267" sldId="328"/>
            <ac:picMk id="19" creationId="{E0415BF4-0FBD-B97F-1F4D-6A15B10905F7}"/>
          </ac:picMkLst>
        </pc:picChg>
      </pc:sldChg>
      <pc:sldChg chg="modSp add mod">
        <pc:chgData name="Rodrigo Naharro, Angel" userId="79f7cd67-ed12-42c5-8c71-8fd8a73c9473" providerId="ADAL" clId="{1988BE57-9A6B-4600-A5A6-7A67ADDBACA4}" dt="2024-03-12T07:25:27.016" v="1521" actId="14826"/>
        <pc:sldMkLst>
          <pc:docMk/>
          <pc:sldMk cId="3937641214" sldId="329"/>
        </pc:sldMkLst>
        <pc:picChg chg="mod">
          <ac:chgData name="Rodrigo Naharro, Angel" userId="79f7cd67-ed12-42c5-8c71-8fd8a73c9473" providerId="ADAL" clId="{1988BE57-9A6B-4600-A5A6-7A67ADDBACA4}" dt="2024-03-12T07:24:49.285" v="1518" actId="14100"/>
          <ac:picMkLst>
            <pc:docMk/>
            <pc:sldMk cId="3937641214" sldId="329"/>
            <ac:picMk id="4" creationId="{2FB1899D-9328-EBE5-F667-01B2CC32CD64}"/>
          </ac:picMkLst>
        </pc:picChg>
        <pc:picChg chg="mod">
          <ac:chgData name="Rodrigo Naharro, Angel" userId="79f7cd67-ed12-42c5-8c71-8fd8a73c9473" providerId="ADAL" clId="{1988BE57-9A6B-4600-A5A6-7A67ADDBACA4}" dt="2024-03-12T07:25:01.132" v="1519" actId="14826"/>
          <ac:picMkLst>
            <pc:docMk/>
            <pc:sldMk cId="3937641214" sldId="329"/>
            <ac:picMk id="14" creationId="{DFFED863-6031-B53C-24D5-0AF92CE53315}"/>
          </ac:picMkLst>
        </pc:picChg>
        <pc:picChg chg="mod">
          <ac:chgData name="Rodrigo Naharro, Angel" userId="79f7cd67-ed12-42c5-8c71-8fd8a73c9473" providerId="ADAL" clId="{1988BE57-9A6B-4600-A5A6-7A67ADDBACA4}" dt="2024-03-12T07:25:15.649" v="1520" actId="14826"/>
          <ac:picMkLst>
            <pc:docMk/>
            <pc:sldMk cId="3937641214" sldId="329"/>
            <ac:picMk id="16" creationId="{645A2686-6D1C-F0CC-347F-096A4437322D}"/>
          </ac:picMkLst>
        </pc:picChg>
        <pc:picChg chg="mod">
          <ac:chgData name="Rodrigo Naharro, Angel" userId="79f7cd67-ed12-42c5-8c71-8fd8a73c9473" providerId="ADAL" clId="{1988BE57-9A6B-4600-A5A6-7A67ADDBACA4}" dt="2024-03-12T07:25:27.016" v="1521" actId="14826"/>
          <ac:picMkLst>
            <pc:docMk/>
            <pc:sldMk cId="3937641214" sldId="329"/>
            <ac:picMk id="19" creationId="{E0415BF4-0FBD-B97F-1F4D-6A15B10905F7}"/>
          </ac:picMkLst>
        </pc:picChg>
      </pc:sldChg>
      <pc:sldChg chg="addSp delSp modSp add mod">
        <pc:chgData name="Rodrigo Naharro, Angel" userId="79f7cd67-ed12-42c5-8c71-8fd8a73c9473" providerId="ADAL" clId="{1988BE57-9A6B-4600-A5A6-7A67ADDBACA4}" dt="2024-03-12T07:57:21.339" v="1546" actId="1076"/>
        <pc:sldMkLst>
          <pc:docMk/>
          <pc:sldMk cId="1800728614" sldId="330"/>
        </pc:sldMkLst>
        <pc:spChg chg="add del mod">
          <ac:chgData name="Rodrigo Naharro, Angel" userId="79f7cd67-ed12-42c5-8c71-8fd8a73c9473" providerId="ADAL" clId="{1988BE57-9A6B-4600-A5A6-7A67ADDBACA4}" dt="2024-03-12T07:29:29.346" v="1533" actId="478"/>
          <ac:spMkLst>
            <pc:docMk/>
            <pc:sldMk cId="1800728614" sldId="330"/>
            <ac:spMk id="3" creationId="{C3875548-14CB-BABB-DDDB-3A3B8150C636}"/>
          </ac:spMkLst>
        </pc:spChg>
        <pc:spChg chg="add mod">
          <ac:chgData name="Rodrigo Naharro, Angel" userId="79f7cd67-ed12-42c5-8c71-8fd8a73c9473" providerId="ADAL" clId="{1988BE57-9A6B-4600-A5A6-7A67ADDBACA4}" dt="2024-03-12T07:57:21.339" v="1546" actId="1076"/>
          <ac:spMkLst>
            <pc:docMk/>
            <pc:sldMk cId="1800728614" sldId="330"/>
            <ac:spMk id="12" creationId="{715D0A27-2C1C-17E8-1103-0B0FF08414D3}"/>
          </ac:spMkLst>
        </pc:spChg>
        <pc:picChg chg="mod">
          <ac:chgData name="Rodrigo Naharro, Angel" userId="79f7cd67-ed12-42c5-8c71-8fd8a73c9473" providerId="ADAL" clId="{1988BE57-9A6B-4600-A5A6-7A67ADDBACA4}" dt="2024-03-12T07:26:13.886" v="1523" actId="14826"/>
          <ac:picMkLst>
            <pc:docMk/>
            <pc:sldMk cId="1800728614" sldId="330"/>
            <ac:picMk id="14" creationId="{DFFED863-6031-B53C-24D5-0AF92CE53315}"/>
          </ac:picMkLst>
        </pc:picChg>
        <pc:picChg chg="del">
          <ac:chgData name="Rodrigo Naharro, Angel" userId="79f7cd67-ed12-42c5-8c71-8fd8a73c9473" providerId="ADAL" clId="{1988BE57-9A6B-4600-A5A6-7A67ADDBACA4}" dt="2024-03-12T07:26:15.606" v="1524" actId="478"/>
          <ac:picMkLst>
            <pc:docMk/>
            <pc:sldMk cId="1800728614" sldId="330"/>
            <ac:picMk id="19" creationId="{E0415BF4-0FBD-B97F-1F4D-6A15B10905F7}"/>
          </ac:picMkLst>
        </pc:picChg>
      </pc:sldChg>
      <pc:sldChg chg="addSp delSp modSp add mod">
        <pc:chgData name="Rodrigo Naharro, Angel" userId="79f7cd67-ed12-42c5-8c71-8fd8a73c9473" providerId="ADAL" clId="{1988BE57-9A6B-4600-A5A6-7A67ADDBACA4}" dt="2024-03-12T08:01:59.235" v="1586" actId="1076"/>
        <pc:sldMkLst>
          <pc:docMk/>
          <pc:sldMk cId="2330141952" sldId="331"/>
        </pc:sldMkLst>
        <pc:spChg chg="mod">
          <ac:chgData name="Rodrigo Naharro, Angel" userId="79f7cd67-ed12-42c5-8c71-8fd8a73c9473" providerId="ADAL" clId="{1988BE57-9A6B-4600-A5A6-7A67ADDBACA4}" dt="2024-03-12T07:27:12.184" v="1530" actId="20577"/>
          <ac:spMkLst>
            <pc:docMk/>
            <pc:sldMk cId="2330141952" sldId="331"/>
            <ac:spMk id="5" creationId="{734F5E10-3131-5432-1253-B95B4F7DBF36}"/>
          </ac:spMkLst>
        </pc:spChg>
        <pc:spChg chg="add mod">
          <ac:chgData name="Rodrigo Naharro, Angel" userId="79f7cd67-ed12-42c5-8c71-8fd8a73c9473" providerId="ADAL" clId="{1988BE57-9A6B-4600-A5A6-7A67ADDBACA4}" dt="2024-03-12T08:01:59.235" v="1586" actId="1076"/>
          <ac:spMkLst>
            <pc:docMk/>
            <pc:sldMk cId="2330141952" sldId="331"/>
            <ac:spMk id="17" creationId="{F5FEA0C6-174B-8B9B-AD42-B411CFEA4041}"/>
          </ac:spMkLst>
        </pc:spChg>
        <pc:picChg chg="add mod">
          <ac:chgData name="Rodrigo Naharro, Angel" userId="79f7cd67-ed12-42c5-8c71-8fd8a73c9473" providerId="ADAL" clId="{1988BE57-9A6B-4600-A5A6-7A67ADDBACA4}" dt="2024-03-12T08:01:41.210" v="1583" actId="1076"/>
          <ac:picMkLst>
            <pc:docMk/>
            <pc:sldMk cId="2330141952" sldId="331"/>
            <ac:picMk id="3" creationId="{1AACDDC9-A724-F6A0-B207-C1AFEE980984}"/>
          </ac:picMkLst>
        </pc:picChg>
        <pc:picChg chg="del">
          <ac:chgData name="Rodrigo Naharro, Angel" userId="79f7cd67-ed12-42c5-8c71-8fd8a73c9473" providerId="ADAL" clId="{1988BE57-9A6B-4600-A5A6-7A67ADDBACA4}" dt="2024-03-12T07:27:07.152" v="1526" actId="478"/>
          <ac:picMkLst>
            <pc:docMk/>
            <pc:sldMk cId="2330141952" sldId="331"/>
            <ac:picMk id="4" creationId="{2FB1899D-9328-EBE5-F667-01B2CC32CD64}"/>
          </ac:picMkLst>
        </pc:picChg>
        <pc:picChg chg="add del mod modCrop">
          <ac:chgData name="Rodrigo Naharro, Angel" userId="79f7cd67-ed12-42c5-8c71-8fd8a73c9473" providerId="ADAL" clId="{1988BE57-9A6B-4600-A5A6-7A67ADDBACA4}" dt="2024-03-12T07:58:43.189" v="1557" actId="478"/>
          <ac:picMkLst>
            <pc:docMk/>
            <pc:sldMk cId="2330141952" sldId="331"/>
            <ac:picMk id="11" creationId="{9B67764F-E392-6969-9E27-D8ACE8F0258E}"/>
          </ac:picMkLst>
        </pc:picChg>
        <pc:picChg chg="add mod modCrop">
          <ac:chgData name="Rodrigo Naharro, Angel" userId="79f7cd67-ed12-42c5-8c71-8fd8a73c9473" providerId="ADAL" clId="{1988BE57-9A6B-4600-A5A6-7A67ADDBACA4}" dt="2024-03-12T08:01:41.210" v="1583" actId="1076"/>
          <ac:picMkLst>
            <pc:docMk/>
            <pc:sldMk cId="2330141952" sldId="331"/>
            <ac:picMk id="13" creationId="{2CD847BA-7B7A-6F4A-18B7-B34F34908285}"/>
          </ac:picMkLst>
        </pc:picChg>
        <pc:picChg chg="del">
          <ac:chgData name="Rodrigo Naharro, Angel" userId="79f7cd67-ed12-42c5-8c71-8fd8a73c9473" providerId="ADAL" clId="{1988BE57-9A6B-4600-A5A6-7A67ADDBACA4}" dt="2024-03-12T07:27:08.055" v="1528" actId="478"/>
          <ac:picMkLst>
            <pc:docMk/>
            <pc:sldMk cId="2330141952" sldId="331"/>
            <ac:picMk id="14" creationId="{DFFED863-6031-B53C-24D5-0AF92CE53315}"/>
          </ac:picMkLst>
        </pc:picChg>
        <pc:picChg chg="add mod modCrop">
          <ac:chgData name="Rodrigo Naharro, Angel" userId="79f7cd67-ed12-42c5-8c71-8fd8a73c9473" providerId="ADAL" clId="{1988BE57-9A6B-4600-A5A6-7A67ADDBACA4}" dt="2024-03-12T08:01:48.387" v="1585" actId="14100"/>
          <ac:picMkLst>
            <pc:docMk/>
            <pc:sldMk cId="2330141952" sldId="331"/>
            <ac:picMk id="15" creationId="{F7C18EA9-333D-A410-079F-0F2E4C651188}"/>
          </ac:picMkLst>
        </pc:picChg>
        <pc:picChg chg="del">
          <ac:chgData name="Rodrigo Naharro, Angel" userId="79f7cd67-ed12-42c5-8c71-8fd8a73c9473" providerId="ADAL" clId="{1988BE57-9A6B-4600-A5A6-7A67ADDBACA4}" dt="2024-03-12T07:27:07.666" v="1527" actId="478"/>
          <ac:picMkLst>
            <pc:docMk/>
            <pc:sldMk cId="2330141952" sldId="331"/>
            <ac:picMk id="16" creationId="{645A2686-6D1C-F0CC-347F-096A4437322D}"/>
          </ac:picMkLst>
        </pc:picChg>
        <pc:cxnChg chg="add mod">
          <ac:chgData name="Rodrigo Naharro, Angel" userId="79f7cd67-ed12-42c5-8c71-8fd8a73c9473" providerId="ADAL" clId="{1988BE57-9A6B-4600-A5A6-7A67ADDBACA4}" dt="2024-03-12T08:01:41.210" v="1583" actId="1076"/>
          <ac:cxnSpMkLst>
            <pc:docMk/>
            <pc:sldMk cId="2330141952" sldId="331"/>
            <ac:cxnSpMk id="19" creationId="{13878E4B-9172-B43C-A619-2D53D765D365}"/>
          </ac:cxnSpMkLst>
        </pc:cxnChg>
      </pc:sldChg>
      <pc:sldChg chg="addSp delSp modSp add mod">
        <pc:chgData name="Rodrigo Naharro, Angel" userId="79f7cd67-ed12-42c5-8c71-8fd8a73c9473" providerId="ADAL" clId="{1988BE57-9A6B-4600-A5A6-7A67ADDBACA4}" dt="2024-03-12T08:10:31.858" v="1678" actId="1076"/>
        <pc:sldMkLst>
          <pc:docMk/>
          <pc:sldMk cId="898040543" sldId="332"/>
        </pc:sldMkLst>
        <pc:spChg chg="mod">
          <ac:chgData name="Rodrigo Naharro, Angel" userId="79f7cd67-ed12-42c5-8c71-8fd8a73c9473" providerId="ADAL" clId="{1988BE57-9A6B-4600-A5A6-7A67ADDBACA4}" dt="2024-03-12T08:05:59.498" v="1645" actId="20577"/>
          <ac:spMkLst>
            <pc:docMk/>
            <pc:sldMk cId="898040543" sldId="332"/>
            <ac:spMk id="5" creationId="{734F5E10-3131-5432-1253-B95B4F7DBF36}"/>
          </ac:spMkLst>
        </pc:spChg>
        <pc:spChg chg="del">
          <ac:chgData name="Rodrigo Naharro, Angel" userId="79f7cd67-ed12-42c5-8c71-8fd8a73c9473" providerId="ADAL" clId="{1988BE57-9A6B-4600-A5A6-7A67ADDBACA4}" dt="2024-03-12T08:02:11.627" v="1589" actId="478"/>
          <ac:spMkLst>
            <pc:docMk/>
            <pc:sldMk cId="898040543" sldId="332"/>
            <ac:spMk id="17" creationId="{F5FEA0C6-174B-8B9B-AD42-B411CFEA4041}"/>
          </ac:spMkLst>
        </pc:spChg>
        <pc:picChg chg="del">
          <ac:chgData name="Rodrigo Naharro, Angel" userId="79f7cd67-ed12-42c5-8c71-8fd8a73c9473" providerId="ADAL" clId="{1988BE57-9A6B-4600-A5A6-7A67ADDBACA4}" dt="2024-03-12T08:02:10.443" v="1588" actId="478"/>
          <ac:picMkLst>
            <pc:docMk/>
            <pc:sldMk cId="898040543" sldId="332"/>
            <ac:picMk id="3" creationId="{1AACDDC9-A724-F6A0-B207-C1AFEE980984}"/>
          </ac:picMkLst>
        </pc:picChg>
        <pc:picChg chg="add mod">
          <ac:chgData name="Rodrigo Naharro, Angel" userId="79f7cd67-ed12-42c5-8c71-8fd8a73c9473" providerId="ADAL" clId="{1988BE57-9A6B-4600-A5A6-7A67ADDBACA4}" dt="2024-03-12T08:10:31.858" v="1678" actId="1076"/>
          <ac:picMkLst>
            <pc:docMk/>
            <pc:sldMk cId="898040543" sldId="332"/>
            <ac:picMk id="4" creationId="{644C3371-075F-91E0-0A2B-208372AAEEA8}"/>
          </ac:picMkLst>
        </pc:picChg>
        <pc:picChg chg="add mod">
          <ac:chgData name="Rodrigo Naharro, Angel" userId="79f7cd67-ed12-42c5-8c71-8fd8a73c9473" providerId="ADAL" clId="{1988BE57-9A6B-4600-A5A6-7A67ADDBACA4}" dt="2024-03-12T08:10:31.858" v="1678" actId="1076"/>
          <ac:picMkLst>
            <pc:docMk/>
            <pc:sldMk cId="898040543" sldId="332"/>
            <ac:picMk id="12" creationId="{8938F176-9EA3-0DAF-4A74-7F6EB63E9850}"/>
          </ac:picMkLst>
        </pc:picChg>
        <pc:picChg chg="del">
          <ac:chgData name="Rodrigo Naharro, Angel" userId="79f7cd67-ed12-42c5-8c71-8fd8a73c9473" providerId="ADAL" clId="{1988BE57-9A6B-4600-A5A6-7A67ADDBACA4}" dt="2024-03-12T08:02:13.208" v="1591" actId="478"/>
          <ac:picMkLst>
            <pc:docMk/>
            <pc:sldMk cId="898040543" sldId="332"/>
            <ac:picMk id="13" creationId="{2CD847BA-7B7A-6F4A-18B7-B34F34908285}"/>
          </ac:picMkLst>
        </pc:picChg>
        <pc:picChg chg="del">
          <ac:chgData name="Rodrigo Naharro, Angel" userId="79f7cd67-ed12-42c5-8c71-8fd8a73c9473" providerId="ADAL" clId="{1988BE57-9A6B-4600-A5A6-7A67ADDBACA4}" dt="2024-03-12T08:07:00.969" v="1650" actId="478"/>
          <ac:picMkLst>
            <pc:docMk/>
            <pc:sldMk cId="898040543" sldId="332"/>
            <ac:picMk id="15" creationId="{F7C18EA9-333D-A410-079F-0F2E4C651188}"/>
          </ac:picMkLst>
        </pc:picChg>
        <pc:picChg chg="add mod">
          <ac:chgData name="Rodrigo Naharro, Angel" userId="79f7cd67-ed12-42c5-8c71-8fd8a73c9473" providerId="ADAL" clId="{1988BE57-9A6B-4600-A5A6-7A67ADDBACA4}" dt="2024-03-12T08:10:31.858" v="1678" actId="1076"/>
          <ac:picMkLst>
            <pc:docMk/>
            <pc:sldMk cId="898040543" sldId="332"/>
            <ac:picMk id="16" creationId="{071C3D0E-8CD4-DD39-4364-2EDFF5BE302C}"/>
          </ac:picMkLst>
        </pc:picChg>
        <pc:picChg chg="add mod">
          <ac:chgData name="Rodrigo Naharro, Angel" userId="79f7cd67-ed12-42c5-8c71-8fd8a73c9473" providerId="ADAL" clId="{1988BE57-9A6B-4600-A5A6-7A67ADDBACA4}" dt="2024-03-12T08:10:31.858" v="1678" actId="1076"/>
          <ac:picMkLst>
            <pc:docMk/>
            <pc:sldMk cId="898040543" sldId="332"/>
            <ac:picMk id="20" creationId="{AA31BD43-8721-FECC-DCA1-02C5DC912BBD}"/>
          </ac:picMkLst>
        </pc:picChg>
        <pc:picChg chg="add mod">
          <ac:chgData name="Rodrigo Naharro, Angel" userId="79f7cd67-ed12-42c5-8c71-8fd8a73c9473" providerId="ADAL" clId="{1988BE57-9A6B-4600-A5A6-7A67ADDBACA4}" dt="2024-03-12T08:10:31.858" v="1678" actId="1076"/>
          <ac:picMkLst>
            <pc:docMk/>
            <pc:sldMk cId="898040543" sldId="332"/>
            <ac:picMk id="22" creationId="{42296B50-4501-F7C1-51FA-7C21AD2711DC}"/>
          </ac:picMkLst>
        </pc:picChg>
        <pc:picChg chg="add mod">
          <ac:chgData name="Rodrigo Naharro, Angel" userId="79f7cd67-ed12-42c5-8c71-8fd8a73c9473" providerId="ADAL" clId="{1988BE57-9A6B-4600-A5A6-7A67ADDBACA4}" dt="2024-03-12T08:10:31.858" v="1678" actId="1076"/>
          <ac:picMkLst>
            <pc:docMk/>
            <pc:sldMk cId="898040543" sldId="332"/>
            <ac:picMk id="24" creationId="{FFC72E41-D4A9-BD5D-3B1B-FAA85928422B}"/>
          </ac:picMkLst>
        </pc:picChg>
        <pc:cxnChg chg="del">
          <ac:chgData name="Rodrigo Naharro, Angel" userId="79f7cd67-ed12-42c5-8c71-8fd8a73c9473" providerId="ADAL" clId="{1988BE57-9A6B-4600-A5A6-7A67ADDBACA4}" dt="2024-03-12T08:02:12.456" v="1590" actId="478"/>
          <ac:cxnSpMkLst>
            <pc:docMk/>
            <pc:sldMk cId="898040543" sldId="332"/>
            <ac:cxnSpMk id="19" creationId="{13878E4B-9172-B43C-A619-2D53D765D365}"/>
          </ac:cxnSpMkLst>
        </pc:cxnChg>
      </pc:sldChg>
      <pc:sldChg chg="addSp delSp modSp add mod">
        <pc:chgData name="Rodrigo Naharro, Angel" userId="79f7cd67-ed12-42c5-8c71-8fd8a73c9473" providerId="ADAL" clId="{1988BE57-9A6B-4600-A5A6-7A67ADDBACA4}" dt="2024-03-12T08:14:20.430" v="1700" actId="14100"/>
        <pc:sldMkLst>
          <pc:docMk/>
          <pc:sldMk cId="4043404548" sldId="333"/>
        </pc:sldMkLst>
        <pc:picChg chg="add mod">
          <ac:chgData name="Rodrigo Naharro, Angel" userId="79f7cd67-ed12-42c5-8c71-8fd8a73c9473" providerId="ADAL" clId="{1988BE57-9A6B-4600-A5A6-7A67ADDBACA4}" dt="2024-03-12T08:14:20.430" v="1700" actId="14100"/>
          <ac:picMkLst>
            <pc:docMk/>
            <pc:sldMk cId="4043404548" sldId="333"/>
            <ac:picMk id="3" creationId="{0640B7C8-2A91-784D-C89F-5EF716D9108C}"/>
          </ac:picMkLst>
        </pc:picChg>
        <pc:picChg chg="mod">
          <ac:chgData name="Rodrigo Naharro, Angel" userId="79f7cd67-ed12-42c5-8c71-8fd8a73c9473" providerId="ADAL" clId="{1988BE57-9A6B-4600-A5A6-7A67ADDBACA4}" dt="2024-03-12T08:13:40.606" v="1689" actId="1076"/>
          <ac:picMkLst>
            <pc:docMk/>
            <pc:sldMk cId="4043404548" sldId="333"/>
            <ac:picMk id="4" creationId="{644C3371-075F-91E0-0A2B-208372AAEEA8}"/>
          </ac:picMkLst>
        </pc:picChg>
        <pc:picChg chg="mod">
          <ac:chgData name="Rodrigo Naharro, Angel" userId="79f7cd67-ed12-42c5-8c71-8fd8a73c9473" providerId="ADAL" clId="{1988BE57-9A6B-4600-A5A6-7A67ADDBACA4}" dt="2024-03-12T08:13:47.314" v="1692" actId="1076"/>
          <ac:picMkLst>
            <pc:docMk/>
            <pc:sldMk cId="4043404548" sldId="333"/>
            <ac:picMk id="12" creationId="{8938F176-9EA3-0DAF-4A74-7F6EB63E9850}"/>
          </ac:picMkLst>
        </pc:picChg>
        <pc:picChg chg="mod">
          <ac:chgData name="Rodrigo Naharro, Angel" userId="79f7cd67-ed12-42c5-8c71-8fd8a73c9473" providerId="ADAL" clId="{1988BE57-9A6B-4600-A5A6-7A67ADDBACA4}" dt="2024-03-12T08:13:50.046" v="1693" actId="1076"/>
          <ac:picMkLst>
            <pc:docMk/>
            <pc:sldMk cId="4043404548" sldId="333"/>
            <ac:picMk id="16" creationId="{071C3D0E-8CD4-DD39-4364-2EDFF5BE302C}"/>
          </ac:picMkLst>
        </pc:picChg>
        <pc:picChg chg="add del mod">
          <ac:chgData name="Rodrigo Naharro, Angel" userId="79f7cd67-ed12-42c5-8c71-8fd8a73c9473" providerId="ADAL" clId="{1988BE57-9A6B-4600-A5A6-7A67ADDBACA4}" dt="2024-03-12T08:13:44.232" v="1690" actId="1076"/>
          <ac:picMkLst>
            <pc:docMk/>
            <pc:sldMk cId="4043404548" sldId="333"/>
            <ac:picMk id="20" creationId="{AA31BD43-8721-FECC-DCA1-02C5DC912BBD}"/>
          </ac:picMkLst>
        </pc:picChg>
        <pc:picChg chg="mod">
          <ac:chgData name="Rodrigo Naharro, Angel" userId="79f7cd67-ed12-42c5-8c71-8fd8a73c9473" providerId="ADAL" clId="{1988BE57-9A6B-4600-A5A6-7A67ADDBACA4}" dt="2024-03-12T08:13:58.862" v="1696" actId="14100"/>
          <ac:picMkLst>
            <pc:docMk/>
            <pc:sldMk cId="4043404548" sldId="333"/>
            <ac:picMk id="22" creationId="{42296B50-4501-F7C1-51FA-7C21AD2711DC}"/>
          </ac:picMkLst>
        </pc:picChg>
        <pc:picChg chg="mod">
          <ac:chgData name="Rodrigo Naharro, Angel" userId="79f7cd67-ed12-42c5-8c71-8fd8a73c9473" providerId="ADAL" clId="{1988BE57-9A6B-4600-A5A6-7A67ADDBACA4}" dt="2024-03-12T08:13:52.377" v="1694" actId="1076"/>
          <ac:picMkLst>
            <pc:docMk/>
            <pc:sldMk cId="4043404548" sldId="333"/>
            <ac:picMk id="24" creationId="{FFC72E41-D4A9-BD5D-3B1B-FAA85928422B}"/>
          </ac:picMkLst>
        </pc:picChg>
      </pc:sldChg>
      <pc:sldChg chg="addSp delSp modSp add mod">
        <pc:chgData name="Rodrigo Naharro, Angel" userId="79f7cd67-ed12-42c5-8c71-8fd8a73c9473" providerId="ADAL" clId="{1988BE57-9A6B-4600-A5A6-7A67ADDBACA4}" dt="2024-03-12T08:18:16.939" v="1758" actId="20577"/>
        <pc:sldMkLst>
          <pc:docMk/>
          <pc:sldMk cId="2485731373" sldId="334"/>
        </pc:sldMkLst>
        <pc:spChg chg="mod">
          <ac:chgData name="Rodrigo Naharro, Angel" userId="79f7cd67-ed12-42c5-8c71-8fd8a73c9473" providerId="ADAL" clId="{1988BE57-9A6B-4600-A5A6-7A67ADDBACA4}" dt="2024-03-12T08:18:16.939" v="1758" actId="20577"/>
          <ac:spMkLst>
            <pc:docMk/>
            <pc:sldMk cId="2485731373" sldId="334"/>
            <ac:spMk id="5" creationId="{734F5E10-3131-5432-1253-B95B4F7DBF36}"/>
          </ac:spMkLst>
        </pc:spChg>
        <pc:spChg chg="add mod">
          <ac:chgData name="Rodrigo Naharro, Angel" userId="79f7cd67-ed12-42c5-8c71-8fd8a73c9473" providerId="ADAL" clId="{1988BE57-9A6B-4600-A5A6-7A67ADDBACA4}" dt="2024-03-12T08:16:01.380" v="1734" actId="1076"/>
          <ac:spMkLst>
            <pc:docMk/>
            <pc:sldMk cId="2485731373" sldId="334"/>
            <ac:spMk id="15" creationId="{20C487ED-40AA-A132-84E8-B02B0C29AEF7}"/>
          </ac:spMkLst>
        </pc:spChg>
        <pc:spChg chg="add mod">
          <ac:chgData name="Rodrigo Naharro, Angel" userId="79f7cd67-ed12-42c5-8c71-8fd8a73c9473" providerId="ADAL" clId="{1988BE57-9A6B-4600-A5A6-7A67ADDBACA4}" dt="2024-03-12T08:16:24.325" v="1742" actId="1076"/>
          <ac:spMkLst>
            <pc:docMk/>
            <pc:sldMk cId="2485731373" sldId="334"/>
            <ac:spMk id="17" creationId="{5E57E0E1-87AF-3DA7-7D95-4BC3DD7DCBC4}"/>
          </ac:spMkLst>
        </pc:spChg>
        <pc:spChg chg="add mod">
          <ac:chgData name="Rodrigo Naharro, Angel" userId="79f7cd67-ed12-42c5-8c71-8fd8a73c9473" providerId="ADAL" clId="{1988BE57-9A6B-4600-A5A6-7A67ADDBACA4}" dt="2024-03-12T08:16:19.550" v="1740" actId="1076"/>
          <ac:spMkLst>
            <pc:docMk/>
            <pc:sldMk cId="2485731373" sldId="334"/>
            <ac:spMk id="18" creationId="{116FD61D-E920-757B-0B36-7BDB1A138CFF}"/>
          </ac:spMkLst>
        </pc:spChg>
        <pc:spChg chg="add mod">
          <ac:chgData name="Rodrigo Naharro, Angel" userId="79f7cd67-ed12-42c5-8c71-8fd8a73c9473" providerId="ADAL" clId="{1988BE57-9A6B-4600-A5A6-7A67ADDBACA4}" dt="2024-03-12T08:17:18.766" v="1747" actId="208"/>
          <ac:spMkLst>
            <pc:docMk/>
            <pc:sldMk cId="2485731373" sldId="334"/>
            <ac:spMk id="19" creationId="{E223967C-90E8-DB3A-B7DE-3B990934301B}"/>
          </ac:spMkLst>
        </pc:spChg>
        <pc:spChg chg="add mod">
          <ac:chgData name="Rodrigo Naharro, Angel" userId="79f7cd67-ed12-42c5-8c71-8fd8a73c9473" providerId="ADAL" clId="{1988BE57-9A6B-4600-A5A6-7A67ADDBACA4}" dt="2024-03-12T08:17:27.949" v="1749" actId="1076"/>
          <ac:spMkLst>
            <pc:docMk/>
            <pc:sldMk cId="2485731373" sldId="334"/>
            <ac:spMk id="21" creationId="{D13C8317-7623-DDD3-68D3-B1AF83D59102}"/>
          </ac:spMkLst>
        </pc:spChg>
        <pc:spChg chg="add mod">
          <ac:chgData name="Rodrigo Naharro, Angel" userId="79f7cd67-ed12-42c5-8c71-8fd8a73c9473" providerId="ADAL" clId="{1988BE57-9A6B-4600-A5A6-7A67ADDBACA4}" dt="2024-03-12T08:17:42.415" v="1751" actId="1076"/>
          <ac:spMkLst>
            <pc:docMk/>
            <pc:sldMk cId="2485731373" sldId="334"/>
            <ac:spMk id="23" creationId="{086B774B-971D-0FF9-06B8-F1423874408C}"/>
          </ac:spMkLst>
        </pc:spChg>
        <pc:picChg chg="del">
          <ac:chgData name="Rodrigo Naharro, Angel" userId="79f7cd67-ed12-42c5-8c71-8fd8a73c9473" providerId="ADAL" clId="{1988BE57-9A6B-4600-A5A6-7A67ADDBACA4}" dt="2024-03-12T08:15:02.856" v="1725" actId="478"/>
          <ac:picMkLst>
            <pc:docMk/>
            <pc:sldMk cId="2485731373" sldId="334"/>
            <ac:picMk id="3" creationId="{0640B7C8-2A91-784D-C89F-5EF716D9108C}"/>
          </ac:picMkLst>
        </pc:picChg>
        <pc:picChg chg="del">
          <ac:chgData name="Rodrigo Naharro, Angel" userId="79f7cd67-ed12-42c5-8c71-8fd8a73c9473" providerId="ADAL" clId="{1988BE57-9A6B-4600-A5A6-7A67ADDBACA4}" dt="2024-03-12T08:14:59.435" v="1719" actId="478"/>
          <ac:picMkLst>
            <pc:docMk/>
            <pc:sldMk cId="2485731373" sldId="334"/>
            <ac:picMk id="4" creationId="{644C3371-075F-91E0-0A2B-208372AAEEA8}"/>
          </ac:picMkLst>
        </pc:picChg>
        <pc:picChg chg="add mod">
          <ac:chgData name="Rodrigo Naharro, Angel" userId="79f7cd67-ed12-42c5-8c71-8fd8a73c9473" providerId="ADAL" clId="{1988BE57-9A6B-4600-A5A6-7A67ADDBACA4}" dt="2024-03-12T08:15:12.925" v="1730" actId="1076"/>
          <ac:picMkLst>
            <pc:docMk/>
            <pc:sldMk cId="2485731373" sldId="334"/>
            <ac:picMk id="11" creationId="{941C4270-EA6B-C44E-0718-9337B6F8665A}"/>
          </ac:picMkLst>
        </pc:picChg>
        <pc:picChg chg="del">
          <ac:chgData name="Rodrigo Naharro, Angel" userId="79f7cd67-ed12-42c5-8c71-8fd8a73c9473" providerId="ADAL" clId="{1988BE57-9A6B-4600-A5A6-7A67ADDBACA4}" dt="2024-03-12T08:15:00.116" v="1720" actId="478"/>
          <ac:picMkLst>
            <pc:docMk/>
            <pc:sldMk cId="2485731373" sldId="334"/>
            <ac:picMk id="12" creationId="{8938F176-9EA3-0DAF-4A74-7F6EB63E9850}"/>
          </ac:picMkLst>
        </pc:picChg>
        <pc:picChg chg="del">
          <ac:chgData name="Rodrigo Naharro, Angel" userId="79f7cd67-ed12-42c5-8c71-8fd8a73c9473" providerId="ADAL" clId="{1988BE57-9A6B-4600-A5A6-7A67ADDBACA4}" dt="2024-03-12T08:15:00.445" v="1721" actId="478"/>
          <ac:picMkLst>
            <pc:docMk/>
            <pc:sldMk cId="2485731373" sldId="334"/>
            <ac:picMk id="16" creationId="{071C3D0E-8CD4-DD39-4364-2EDFF5BE302C}"/>
          </ac:picMkLst>
        </pc:picChg>
        <pc:picChg chg="del">
          <ac:chgData name="Rodrigo Naharro, Angel" userId="79f7cd67-ed12-42c5-8c71-8fd8a73c9473" providerId="ADAL" clId="{1988BE57-9A6B-4600-A5A6-7A67ADDBACA4}" dt="2024-03-12T08:15:01.207" v="1722" actId="478"/>
          <ac:picMkLst>
            <pc:docMk/>
            <pc:sldMk cId="2485731373" sldId="334"/>
            <ac:picMk id="20" creationId="{AA31BD43-8721-FECC-DCA1-02C5DC912BBD}"/>
          </ac:picMkLst>
        </pc:picChg>
        <pc:picChg chg="del">
          <ac:chgData name="Rodrigo Naharro, Angel" userId="79f7cd67-ed12-42c5-8c71-8fd8a73c9473" providerId="ADAL" clId="{1988BE57-9A6B-4600-A5A6-7A67ADDBACA4}" dt="2024-03-12T08:15:01.942" v="1723" actId="478"/>
          <ac:picMkLst>
            <pc:docMk/>
            <pc:sldMk cId="2485731373" sldId="334"/>
            <ac:picMk id="22" creationId="{42296B50-4501-F7C1-51FA-7C21AD2711DC}"/>
          </ac:picMkLst>
        </pc:picChg>
        <pc:picChg chg="del">
          <ac:chgData name="Rodrigo Naharro, Angel" userId="79f7cd67-ed12-42c5-8c71-8fd8a73c9473" providerId="ADAL" clId="{1988BE57-9A6B-4600-A5A6-7A67ADDBACA4}" dt="2024-03-12T08:15:02.490" v="1724" actId="478"/>
          <ac:picMkLst>
            <pc:docMk/>
            <pc:sldMk cId="2485731373" sldId="334"/>
            <ac:picMk id="24" creationId="{FFC72E41-D4A9-BD5D-3B1B-FAA85928422B}"/>
          </ac:picMkLst>
        </pc:picChg>
        <pc:cxnChg chg="add del">
          <ac:chgData name="Rodrigo Naharro, Angel" userId="79f7cd67-ed12-42c5-8c71-8fd8a73c9473" providerId="ADAL" clId="{1988BE57-9A6B-4600-A5A6-7A67ADDBACA4}" dt="2024-03-12T08:15:56.264" v="1732" actId="478"/>
          <ac:cxnSpMkLst>
            <pc:docMk/>
            <pc:sldMk cId="2485731373" sldId="334"/>
            <ac:cxnSpMk id="14" creationId="{DBFEC231-7A90-E33E-60A5-1EFAAF19B223}"/>
          </ac:cxnSpMkLst>
        </pc:cxnChg>
      </pc:sldChg>
      <pc:sldChg chg="addSp delSp modSp add del mod ord">
        <pc:chgData name="Rodrigo Naharro, Angel" userId="79f7cd67-ed12-42c5-8c71-8fd8a73c9473" providerId="ADAL" clId="{1988BE57-9A6B-4600-A5A6-7A67ADDBACA4}" dt="2024-03-12T09:20:09.456" v="1914" actId="47"/>
        <pc:sldMkLst>
          <pc:docMk/>
          <pc:sldMk cId="4170671857" sldId="335"/>
        </pc:sldMkLst>
        <pc:spChg chg="add del">
          <ac:chgData name="Rodrigo Naharro, Angel" userId="79f7cd67-ed12-42c5-8c71-8fd8a73c9473" providerId="ADAL" clId="{1988BE57-9A6B-4600-A5A6-7A67ADDBACA4}" dt="2024-03-12T09:18:19.054" v="1891" actId="478"/>
          <ac:spMkLst>
            <pc:docMk/>
            <pc:sldMk cId="4170671857" sldId="335"/>
            <ac:spMk id="3" creationId="{7CD48F87-5893-AC67-BA1C-04717F462AAB}"/>
          </ac:spMkLst>
        </pc:spChg>
        <pc:spChg chg="mod">
          <ac:chgData name="Rodrigo Naharro, Angel" userId="79f7cd67-ed12-42c5-8c71-8fd8a73c9473" providerId="ADAL" clId="{1988BE57-9A6B-4600-A5A6-7A67ADDBACA4}" dt="2024-03-12T09:19:02.662" v="1904"/>
          <ac:spMkLst>
            <pc:docMk/>
            <pc:sldMk cId="4170671857" sldId="335"/>
            <ac:spMk id="5" creationId="{734F5E10-3131-5432-1253-B95B4F7DBF36}"/>
          </ac:spMkLst>
        </pc:spChg>
        <pc:spChg chg="del">
          <ac:chgData name="Rodrigo Naharro, Angel" userId="79f7cd67-ed12-42c5-8c71-8fd8a73c9473" providerId="ADAL" clId="{1988BE57-9A6B-4600-A5A6-7A67ADDBACA4}" dt="2024-03-12T08:19:10.177" v="1763" actId="478"/>
          <ac:spMkLst>
            <pc:docMk/>
            <pc:sldMk cId="4170671857" sldId="335"/>
            <ac:spMk id="15" creationId="{20C487ED-40AA-A132-84E8-B02B0C29AEF7}"/>
          </ac:spMkLst>
        </pc:spChg>
        <pc:spChg chg="del">
          <ac:chgData name="Rodrigo Naharro, Angel" userId="79f7cd67-ed12-42c5-8c71-8fd8a73c9473" providerId="ADAL" clId="{1988BE57-9A6B-4600-A5A6-7A67ADDBACA4}" dt="2024-03-12T08:19:10.177" v="1763" actId="478"/>
          <ac:spMkLst>
            <pc:docMk/>
            <pc:sldMk cId="4170671857" sldId="335"/>
            <ac:spMk id="17" creationId="{5E57E0E1-87AF-3DA7-7D95-4BC3DD7DCBC4}"/>
          </ac:spMkLst>
        </pc:spChg>
        <pc:spChg chg="del">
          <ac:chgData name="Rodrigo Naharro, Angel" userId="79f7cd67-ed12-42c5-8c71-8fd8a73c9473" providerId="ADAL" clId="{1988BE57-9A6B-4600-A5A6-7A67ADDBACA4}" dt="2024-03-12T08:19:10.177" v="1763" actId="478"/>
          <ac:spMkLst>
            <pc:docMk/>
            <pc:sldMk cId="4170671857" sldId="335"/>
            <ac:spMk id="18" creationId="{116FD61D-E920-757B-0B36-7BDB1A138CFF}"/>
          </ac:spMkLst>
        </pc:spChg>
        <pc:spChg chg="del">
          <ac:chgData name="Rodrigo Naharro, Angel" userId="79f7cd67-ed12-42c5-8c71-8fd8a73c9473" providerId="ADAL" clId="{1988BE57-9A6B-4600-A5A6-7A67ADDBACA4}" dt="2024-03-12T08:19:10.177" v="1763" actId="478"/>
          <ac:spMkLst>
            <pc:docMk/>
            <pc:sldMk cId="4170671857" sldId="335"/>
            <ac:spMk id="19" creationId="{E223967C-90E8-DB3A-B7DE-3B990934301B}"/>
          </ac:spMkLst>
        </pc:spChg>
        <pc:spChg chg="del">
          <ac:chgData name="Rodrigo Naharro, Angel" userId="79f7cd67-ed12-42c5-8c71-8fd8a73c9473" providerId="ADAL" clId="{1988BE57-9A6B-4600-A5A6-7A67ADDBACA4}" dt="2024-03-12T08:19:10.177" v="1763" actId="478"/>
          <ac:spMkLst>
            <pc:docMk/>
            <pc:sldMk cId="4170671857" sldId="335"/>
            <ac:spMk id="21" creationId="{D13C8317-7623-DDD3-68D3-B1AF83D59102}"/>
          </ac:spMkLst>
        </pc:spChg>
        <pc:spChg chg="del">
          <ac:chgData name="Rodrigo Naharro, Angel" userId="79f7cd67-ed12-42c5-8c71-8fd8a73c9473" providerId="ADAL" clId="{1988BE57-9A6B-4600-A5A6-7A67ADDBACA4}" dt="2024-03-12T08:19:10.177" v="1763" actId="478"/>
          <ac:spMkLst>
            <pc:docMk/>
            <pc:sldMk cId="4170671857" sldId="335"/>
            <ac:spMk id="23" creationId="{086B774B-971D-0FF9-06B8-F1423874408C}"/>
          </ac:spMkLst>
        </pc:spChg>
        <pc:picChg chg="del">
          <ac:chgData name="Rodrigo Naharro, Angel" userId="79f7cd67-ed12-42c5-8c71-8fd8a73c9473" providerId="ADAL" clId="{1988BE57-9A6B-4600-A5A6-7A67ADDBACA4}" dt="2024-03-12T08:19:08.742" v="1762" actId="478"/>
          <ac:picMkLst>
            <pc:docMk/>
            <pc:sldMk cId="4170671857" sldId="335"/>
            <ac:picMk id="11" creationId="{941C4270-EA6B-C44E-0718-9337B6F8665A}"/>
          </ac:picMkLst>
        </pc:picChg>
      </pc:sldChg>
      <pc:sldChg chg="modSp add mod">
        <pc:chgData name="Rodrigo Naharro, Angel" userId="79f7cd67-ed12-42c5-8c71-8fd8a73c9473" providerId="ADAL" clId="{1988BE57-9A6B-4600-A5A6-7A67ADDBACA4}" dt="2024-03-12T09:17:17.333" v="1860" actId="1076"/>
        <pc:sldMkLst>
          <pc:docMk/>
          <pc:sldMk cId="4025852716" sldId="336"/>
        </pc:sldMkLst>
        <pc:spChg chg="mod">
          <ac:chgData name="Rodrigo Naharro, Angel" userId="79f7cd67-ed12-42c5-8c71-8fd8a73c9473" providerId="ADAL" clId="{1988BE57-9A6B-4600-A5A6-7A67ADDBACA4}" dt="2024-03-12T09:17:17.333" v="1860" actId="1076"/>
          <ac:spMkLst>
            <pc:docMk/>
            <pc:sldMk cId="4025852716" sldId="336"/>
            <ac:spMk id="5" creationId="{734F5E10-3131-5432-1253-B95B4F7DBF36}"/>
          </ac:spMkLst>
        </pc:spChg>
      </pc:sldChg>
      <pc:sldChg chg="modSp add mod">
        <pc:chgData name="Rodrigo Naharro, Angel" userId="79f7cd67-ed12-42c5-8c71-8fd8a73c9473" providerId="ADAL" clId="{1988BE57-9A6B-4600-A5A6-7A67ADDBACA4}" dt="2024-03-12T09:16:27.648" v="1858"/>
        <pc:sldMkLst>
          <pc:docMk/>
          <pc:sldMk cId="2569750461" sldId="337"/>
        </pc:sldMkLst>
        <pc:spChg chg="mod">
          <ac:chgData name="Rodrigo Naharro, Angel" userId="79f7cd67-ed12-42c5-8c71-8fd8a73c9473" providerId="ADAL" clId="{1988BE57-9A6B-4600-A5A6-7A67ADDBACA4}" dt="2024-03-12T09:16:27.648" v="1858"/>
          <ac:spMkLst>
            <pc:docMk/>
            <pc:sldMk cId="2569750461" sldId="337"/>
            <ac:spMk id="5" creationId="{734F5E10-3131-5432-1253-B95B4F7DBF36}"/>
          </ac:spMkLst>
        </pc:spChg>
      </pc:sldChg>
      <pc:sldChg chg="modSp add mod">
        <pc:chgData name="Rodrigo Naharro, Angel" userId="79f7cd67-ed12-42c5-8c71-8fd8a73c9473" providerId="ADAL" clId="{1988BE57-9A6B-4600-A5A6-7A67ADDBACA4}" dt="2024-03-12T09:15:21.081" v="1831"/>
        <pc:sldMkLst>
          <pc:docMk/>
          <pc:sldMk cId="880414083" sldId="338"/>
        </pc:sldMkLst>
        <pc:spChg chg="mod">
          <ac:chgData name="Rodrigo Naharro, Angel" userId="79f7cd67-ed12-42c5-8c71-8fd8a73c9473" providerId="ADAL" clId="{1988BE57-9A6B-4600-A5A6-7A67ADDBACA4}" dt="2024-03-12T09:15:21.081" v="1831"/>
          <ac:spMkLst>
            <pc:docMk/>
            <pc:sldMk cId="880414083" sldId="338"/>
            <ac:spMk id="5" creationId="{734F5E10-3131-5432-1253-B95B4F7DBF36}"/>
          </ac:spMkLst>
        </pc:spChg>
      </pc:sldChg>
      <pc:sldChg chg="modSp add mod">
        <pc:chgData name="Rodrigo Naharro, Angel" userId="79f7cd67-ed12-42c5-8c71-8fd8a73c9473" providerId="ADAL" clId="{1988BE57-9A6B-4600-A5A6-7A67ADDBACA4}" dt="2024-03-12T09:14:57.888" v="1830"/>
        <pc:sldMkLst>
          <pc:docMk/>
          <pc:sldMk cId="280183981" sldId="339"/>
        </pc:sldMkLst>
        <pc:spChg chg="mod">
          <ac:chgData name="Rodrigo Naharro, Angel" userId="79f7cd67-ed12-42c5-8c71-8fd8a73c9473" providerId="ADAL" clId="{1988BE57-9A6B-4600-A5A6-7A67ADDBACA4}" dt="2024-03-12T09:14:57.888" v="1830"/>
          <ac:spMkLst>
            <pc:docMk/>
            <pc:sldMk cId="280183981" sldId="339"/>
            <ac:spMk id="5" creationId="{734F5E10-3131-5432-1253-B95B4F7DBF36}"/>
          </ac:spMkLst>
        </pc:spChg>
      </pc:sldChg>
      <pc:sldChg chg="addSp modSp add mod">
        <pc:chgData name="Rodrigo Naharro, Angel" userId="79f7cd67-ed12-42c5-8c71-8fd8a73c9473" providerId="ADAL" clId="{1988BE57-9A6B-4600-A5A6-7A67ADDBACA4}" dt="2024-03-12T09:14:34.635" v="1829" actId="1076"/>
        <pc:sldMkLst>
          <pc:docMk/>
          <pc:sldMk cId="2373160182" sldId="340"/>
        </pc:sldMkLst>
        <pc:spChg chg="add mod">
          <ac:chgData name="Rodrigo Naharro, Angel" userId="79f7cd67-ed12-42c5-8c71-8fd8a73c9473" providerId="ADAL" clId="{1988BE57-9A6B-4600-A5A6-7A67ADDBACA4}" dt="2024-03-12T09:14:34.635" v="1829" actId="1076"/>
          <ac:spMkLst>
            <pc:docMk/>
            <pc:sldMk cId="2373160182" sldId="340"/>
            <ac:spMk id="3" creationId="{E612788D-7186-7587-AC3C-0AEBE029DF12}"/>
          </ac:spMkLst>
        </pc:spChg>
        <pc:spChg chg="mod">
          <ac:chgData name="Rodrigo Naharro, Angel" userId="79f7cd67-ed12-42c5-8c71-8fd8a73c9473" providerId="ADAL" clId="{1988BE57-9A6B-4600-A5A6-7A67ADDBACA4}" dt="2024-03-12T09:13:38.060" v="1818" actId="20577"/>
          <ac:spMkLst>
            <pc:docMk/>
            <pc:sldMk cId="2373160182" sldId="340"/>
            <ac:spMk id="5" creationId="{734F5E10-3131-5432-1253-B95B4F7DBF36}"/>
          </ac:spMkLst>
        </pc:spChg>
        <pc:spChg chg="add mod">
          <ac:chgData name="Rodrigo Naharro, Angel" userId="79f7cd67-ed12-42c5-8c71-8fd8a73c9473" providerId="ADAL" clId="{1988BE57-9A6B-4600-A5A6-7A67ADDBACA4}" dt="2024-03-12T09:14:29.867" v="1828" actId="1076"/>
          <ac:spMkLst>
            <pc:docMk/>
            <pc:sldMk cId="2373160182" sldId="340"/>
            <ac:spMk id="11" creationId="{1C335E7D-6C6C-31DE-94BE-A1624C42058E}"/>
          </ac:spMkLst>
        </pc:spChg>
      </pc:sldChg>
      <pc:sldChg chg="modSp add mod">
        <pc:chgData name="Rodrigo Naharro, Angel" userId="79f7cd67-ed12-42c5-8c71-8fd8a73c9473" providerId="ADAL" clId="{1988BE57-9A6B-4600-A5A6-7A67ADDBACA4}" dt="2024-03-12T09:12:51.826" v="1815"/>
        <pc:sldMkLst>
          <pc:docMk/>
          <pc:sldMk cId="3098252418" sldId="341"/>
        </pc:sldMkLst>
        <pc:spChg chg="mod">
          <ac:chgData name="Rodrigo Naharro, Angel" userId="79f7cd67-ed12-42c5-8c71-8fd8a73c9473" providerId="ADAL" clId="{1988BE57-9A6B-4600-A5A6-7A67ADDBACA4}" dt="2024-03-12T09:12:51.826" v="1815"/>
          <ac:spMkLst>
            <pc:docMk/>
            <pc:sldMk cId="3098252418" sldId="341"/>
            <ac:spMk id="5" creationId="{734F5E10-3131-5432-1253-B95B4F7DBF36}"/>
          </ac:spMkLst>
        </pc:spChg>
      </pc:sldChg>
      <pc:sldChg chg="add">
        <pc:chgData name="Rodrigo Naharro, Angel" userId="79f7cd67-ed12-42c5-8c71-8fd8a73c9473" providerId="ADAL" clId="{1988BE57-9A6B-4600-A5A6-7A67ADDBACA4}" dt="2024-03-12T09:15:52.713" v="1833" actId="2890"/>
        <pc:sldMkLst>
          <pc:docMk/>
          <pc:sldMk cId="1654280982" sldId="342"/>
        </pc:sldMkLst>
      </pc:sldChg>
      <pc:sldChg chg="add">
        <pc:chgData name="Rodrigo Naharro, Angel" userId="79f7cd67-ed12-42c5-8c71-8fd8a73c9473" providerId="ADAL" clId="{1988BE57-9A6B-4600-A5A6-7A67ADDBACA4}" dt="2024-03-12T09:17:32.467" v="1861"/>
        <pc:sldMkLst>
          <pc:docMk/>
          <pc:sldMk cId="2978997557" sldId="343"/>
        </pc:sldMkLst>
      </pc:sldChg>
      <pc:sldChg chg="add">
        <pc:chgData name="Rodrigo Naharro, Angel" userId="79f7cd67-ed12-42c5-8c71-8fd8a73c9473" providerId="ADAL" clId="{1988BE57-9A6B-4600-A5A6-7A67ADDBACA4}" dt="2024-03-12T09:18:24.808" v="1892"/>
        <pc:sldMkLst>
          <pc:docMk/>
          <pc:sldMk cId="1592368722" sldId="344"/>
        </pc:sldMkLst>
      </pc:sldChg>
      <pc:sldChg chg="add del">
        <pc:chgData name="Rodrigo Naharro, Angel" userId="79f7cd67-ed12-42c5-8c71-8fd8a73c9473" providerId="ADAL" clId="{1988BE57-9A6B-4600-A5A6-7A67ADDBACA4}" dt="2024-03-12T09:20:11.021" v="1915" actId="47"/>
        <pc:sldMkLst>
          <pc:docMk/>
          <pc:sldMk cId="558816355" sldId="345"/>
        </pc:sldMkLst>
      </pc:sldChg>
      <pc:sldChg chg="modSp add mod">
        <pc:chgData name="Rodrigo Naharro, Angel" userId="79f7cd67-ed12-42c5-8c71-8fd8a73c9473" providerId="ADAL" clId="{1988BE57-9A6B-4600-A5A6-7A67ADDBACA4}" dt="2024-03-12T09:20:57.912" v="1918"/>
        <pc:sldMkLst>
          <pc:docMk/>
          <pc:sldMk cId="296101085" sldId="346"/>
        </pc:sldMkLst>
        <pc:spChg chg="mod">
          <ac:chgData name="Rodrigo Naharro, Angel" userId="79f7cd67-ed12-42c5-8c71-8fd8a73c9473" providerId="ADAL" clId="{1988BE57-9A6B-4600-A5A6-7A67ADDBACA4}" dt="2024-03-12T09:20:57.912" v="1918"/>
          <ac:spMkLst>
            <pc:docMk/>
            <pc:sldMk cId="296101085" sldId="346"/>
            <ac:spMk id="5" creationId="{734F5E10-3131-5432-1253-B95B4F7DBF36}"/>
          </ac:spMkLst>
        </pc:spChg>
      </pc:sldChg>
      <pc:sldChg chg="modSp add mod">
        <pc:chgData name="Rodrigo Naharro, Angel" userId="79f7cd67-ed12-42c5-8c71-8fd8a73c9473" providerId="ADAL" clId="{1988BE57-9A6B-4600-A5A6-7A67ADDBACA4}" dt="2024-03-12T09:19:41.617" v="1913"/>
        <pc:sldMkLst>
          <pc:docMk/>
          <pc:sldMk cId="3864767918" sldId="347"/>
        </pc:sldMkLst>
        <pc:spChg chg="mod">
          <ac:chgData name="Rodrigo Naharro, Angel" userId="79f7cd67-ed12-42c5-8c71-8fd8a73c9473" providerId="ADAL" clId="{1988BE57-9A6B-4600-A5A6-7A67ADDBACA4}" dt="2024-03-12T09:19:41.617" v="1913"/>
          <ac:spMkLst>
            <pc:docMk/>
            <pc:sldMk cId="3864767918" sldId="347"/>
            <ac:spMk id="5" creationId="{734F5E10-3131-5432-1253-B95B4F7DBF36}"/>
          </ac:spMkLst>
        </pc:spChg>
      </pc:sldChg>
      <pc:sldChg chg="modSp add mod">
        <pc:chgData name="Rodrigo Naharro, Angel" userId="79f7cd67-ed12-42c5-8c71-8fd8a73c9473" providerId="ADAL" clId="{1988BE57-9A6B-4600-A5A6-7A67ADDBACA4}" dt="2024-03-12T09:19:23.115" v="1912" actId="20577"/>
        <pc:sldMkLst>
          <pc:docMk/>
          <pc:sldMk cId="1191271382" sldId="348"/>
        </pc:sldMkLst>
        <pc:spChg chg="mod">
          <ac:chgData name="Rodrigo Naharro, Angel" userId="79f7cd67-ed12-42c5-8c71-8fd8a73c9473" providerId="ADAL" clId="{1988BE57-9A6B-4600-A5A6-7A67ADDBACA4}" dt="2024-03-12T09:19:23.115" v="1912" actId="20577"/>
          <ac:spMkLst>
            <pc:docMk/>
            <pc:sldMk cId="1191271382" sldId="348"/>
            <ac:spMk id="5" creationId="{734F5E10-3131-5432-1253-B95B4F7DBF36}"/>
          </ac:spMkLst>
        </pc:spChg>
      </pc:sldChg>
      <pc:sldChg chg="add">
        <pc:chgData name="Rodrigo Naharro, Angel" userId="79f7cd67-ed12-42c5-8c71-8fd8a73c9473" providerId="ADAL" clId="{1988BE57-9A6B-4600-A5A6-7A67ADDBACA4}" dt="2024-03-12T09:19:06.492" v="1909"/>
        <pc:sldMkLst>
          <pc:docMk/>
          <pc:sldMk cId="1421035381" sldId="349"/>
        </pc:sldMkLst>
      </pc:sldChg>
      <pc:sldChg chg="add">
        <pc:chgData name="Rodrigo Naharro, Angel" userId="79f7cd67-ed12-42c5-8c71-8fd8a73c9473" providerId="ADAL" clId="{1988BE57-9A6B-4600-A5A6-7A67ADDBACA4}" dt="2024-03-12T09:20:26.538" v="1916"/>
        <pc:sldMkLst>
          <pc:docMk/>
          <pc:sldMk cId="171957526" sldId="350"/>
        </pc:sldMkLst>
      </pc:sldChg>
      <pc:sldChg chg="add">
        <pc:chgData name="Rodrigo Naharro, Angel" userId="79f7cd67-ed12-42c5-8c71-8fd8a73c9473" providerId="ADAL" clId="{1988BE57-9A6B-4600-A5A6-7A67ADDBACA4}" dt="2024-03-12T09:21:14.167" v="1919"/>
        <pc:sldMkLst>
          <pc:docMk/>
          <pc:sldMk cId="3764608665" sldId="351"/>
        </pc:sldMkLst>
      </pc:sldChg>
      <pc:sldChg chg="delSp modSp add mod ord">
        <pc:chgData name="Rodrigo Naharro, Angel" userId="79f7cd67-ed12-42c5-8c71-8fd8a73c9473" providerId="ADAL" clId="{1988BE57-9A6B-4600-A5A6-7A67ADDBACA4}" dt="2024-03-12T09:23:40.489" v="1940" actId="14826"/>
        <pc:sldMkLst>
          <pc:docMk/>
          <pc:sldMk cId="4025109075" sldId="352"/>
        </pc:sldMkLst>
        <pc:spChg chg="del">
          <ac:chgData name="Rodrigo Naharro, Angel" userId="79f7cd67-ed12-42c5-8c71-8fd8a73c9473" providerId="ADAL" clId="{1988BE57-9A6B-4600-A5A6-7A67ADDBACA4}" dt="2024-03-12T09:23:22.723" v="1938" actId="478"/>
          <ac:spMkLst>
            <pc:docMk/>
            <pc:sldMk cId="4025109075" sldId="352"/>
            <ac:spMk id="4" creationId="{02CF85AD-AF17-63C6-312F-72E380456858}"/>
          </ac:spMkLst>
        </pc:spChg>
        <pc:spChg chg="mod">
          <ac:chgData name="Rodrigo Naharro, Angel" userId="79f7cd67-ed12-42c5-8c71-8fd8a73c9473" providerId="ADAL" clId="{1988BE57-9A6B-4600-A5A6-7A67ADDBACA4}" dt="2024-03-12T09:23:19.146" v="1937" actId="1076"/>
          <ac:spMkLst>
            <pc:docMk/>
            <pc:sldMk cId="4025109075" sldId="352"/>
            <ac:spMk id="527" creationId="{00000000-0000-0000-0000-000000000000}"/>
          </ac:spMkLst>
        </pc:spChg>
        <pc:spChg chg="mod">
          <ac:chgData name="Rodrigo Naharro, Angel" userId="79f7cd67-ed12-42c5-8c71-8fd8a73c9473" providerId="ADAL" clId="{1988BE57-9A6B-4600-A5A6-7A67ADDBACA4}" dt="2024-03-12T09:23:06.178" v="1924" actId="20577"/>
          <ac:spMkLst>
            <pc:docMk/>
            <pc:sldMk cId="4025109075" sldId="352"/>
            <ac:spMk id="528" creationId="{00000000-0000-0000-0000-000000000000}"/>
          </ac:spMkLst>
        </pc:spChg>
        <pc:picChg chg="mod">
          <ac:chgData name="Rodrigo Naharro, Angel" userId="79f7cd67-ed12-42c5-8c71-8fd8a73c9473" providerId="ADAL" clId="{1988BE57-9A6B-4600-A5A6-7A67ADDBACA4}" dt="2024-03-12T09:23:40.489" v="1940" actId="14826"/>
          <ac:picMkLst>
            <pc:docMk/>
            <pc:sldMk cId="4025109075" sldId="352"/>
            <ac:picMk id="13" creationId="{65EA0BA4-6D94-D2C9-B532-412C148A2323}"/>
          </ac:picMkLst>
        </pc:picChg>
      </pc:sldChg>
      <pc:sldChg chg="add">
        <pc:chgData name="Rodrigo Naharro, Angel" userId="79f7cd67-ed12-42c5-8c71-8fd8a73c9473" providerId="ADAL" clId="{1988BE57-9A6B-4600-A5A6-7A67ADDBACA4}" dt="2024-03-12T09:24:05.311" v="1941"/>
        <pc:sldMkLst>
          <pc:docMk/>
          <pc:sldMk cId="631235285" sldId="353"/>
        </pc:sldMkLst>
      </pc:sldChg>
      <pc:sldChg chg="modSp add mod">
        <pc:chgData name="Rodrigo Naharro, Angel" userId="79f7cd67-ed12-42c5-8c71-8fd8a73c9473" providerId="ADAL" clId="{1988BE57-9A6B-4600-A5A6-7A67ADDBACA4}" dt="2024-03-12T09:25:05.690" v="1956" actId="20577"/>
        <pc:sldMkLst>
          <pc:docMk/>
          <pc:sldMk cId="2170741366" sldId="354"/>
        </pc:sldMkLst>
        <pc:spChg chg="mod">
          <ac:chgData name="Rodrigo Naharro, Angel" userId="79f7cd67-ed12-42c5-8c71-8fd8a73c9473" providerId="ADAL" clId="{1988BE57-9A6B-4600-A5A6-7A67ADDBACA4}" dt="2024-03-12T09:25:05.690" v="1956" actId="20577"/>
          <ac:spMkLst>
            <pc:docMk/>
            <pc:sldMk cId="2170741366" sldId="354"/>
            <ac:spMk id="5" creationId="{734F5E10-3131-5432-1253-B95B4F7DBF36}"/>
          </ac:spMkLst>
        </pc:spChg>
      </pc:sldChg>
      <pc:sldChg chg="modSp add mod">
        <pc:chgData name="Rodrigo Naharro, Angel" userId="79f7cd67-ed12-42c5-8c71-8fd8a73c9473" providerId="ADAL" clId="{1988BE57-9A6B-4600-A5A6-7A67ADDBACA4}" dt="2024-03-12T09:25:33.310" v="1958"/>
        <pc:sldMkLst>
          <pc:docMk/>
          <pc:sldMk cId="1175115195" sldId="355"/>
        </pc:sldMkLst>
        <pc:spChg chg="mod">
          <ac:chgData name="Rodrigo Naharro, Angel" userId="79f7cd67-ed12-42c5-8c71-8fd8a73c9473" providerId="ADAL" clId="{1988BE57-9A6B-4600-A5A6-7A67ADDBACA4}" dt="2024-03-12T09:25:33.310" v="1958"/>
          <ac:spMkLst>
            <pc:docMk/>
            <pc:sldMk cId="1175115195" sldId="355"/>
            <ac:spMk id="5" creationId="{734F5E10-3131-5432-1253-B95B4F7DBF36}"/>
          </ac:spMkLst>
        </pc:spChg>
      </pc:sldChg>
      <pc:sldMasterChg chg="delSldLayout">
        <pc:chgData name="Rodrigo Naharro, Angel" userId="79f7cd67-ed12-42c5-8c71-8fd8a73c9473" providerId="ADAL" clId="{1988BE57-9A6B-4600-A5A6-7A67ADDBACA4}" dt="2024-03-21T16:54:01.138" v="1991" actId="47"/>
        <pc:sldMasterMkLst>
          <pc:docMk/>
          <pc:sldMasterMk cId="0" sldId="2147483683"/>
        </pc:sldMasterMkLst>
        <pc:sldLayoutChg chg="del">
          <pc:chgData name="Rodrigo Naharro, Angel" userId="79f7cd67-ed12-42c5-8c71-8fd8a73c9473" providerId="ADAL" clId="{1988BE57-9A6B-4600-A5A6-7A67ADDBACA4}" dt="2024-03-21T16:53:57.157" v="1990" actId="47"/>
          <pc:sldLayoutMkLst>
            <pc:docMk/>
            <pc:sldMasterMk cId="0" sldId="2147483683"/>
            <pc:sldLayoutMk cId="0" sldId="2147483651"/>
          </pc:sldLayoutMkLst>
        </pc:sldLayoutChg>
        <pc:sldLayoutChg chg="del">
          <pc:chgData name="Rodrigo Naharro, Angel" userId="79f7cd67-ed12-42c5-8c71-8fd8a73c9473" providerId="ADAL" clId="{1988BE57-9A6B-4600-A5A6-7A67ADDBACA4}" dt="2024-03-21T16:53:57.157" v="1990" actId="47"/>
          <pc:sldLayoutMkLst>
            <pc:docMk/>
            <pc:sldMasterMk cId="0" sldId="2147483683"/>
            <pc:sldLayoutMk cId="0" sldId="2147483652"/>
          </pc:sldLayoutMkLst>
        </pc:sldLayoutChg>
        <pc:sldLayoutChg chg="del">
          <pc:chgData name="Rodrigo Naharro, Angel" userId="79f7cd67-ed12-42c5-8c71-8fd8a73c9473" providerId="ADAL" clId="{1988BE57-9A6B-4600-A5A6-7A67ADDBACA4}" dt="2024-03-21T16:53:57.157" v="1990" actId="47"/>
          <pc:sldLayoutMkLst>
            <pc:docMk/>
            <pc:sldMasterMk cId="0" sldId="2147483683"/>
            <pc:sldLayoutMk cId="0" sldId="2147483653"/>
          </pc:sldLayoutMkLst>
        </pc:sldLayoutChg>
        <pc:sldLayoutChg chg="del">
          <pc:chgData name="Rodrigo Naharro, Angel" userId="79f7cd67-ed12-42c5-8c71-8fd8a73c9473" providerId="ADAL" clId="{1988BE57-9A6B-4600-A5A6-7A67ADDBACA4}" dt="2024-03-21T16:53:57.157" v="1990" actId="47"/>
          <pc:sldLayoutMkLst>
            <pc:docMk/>
            <pc:sldMasterMk cId="0" sldId="2147483683"/>
            <pc:sldLayoutMk cId="0" sldId="2147483654"/>
          </pc:sldLayoutMkLst>
        </pc:sldLayoutChg>
        <pc:sldLayoutChg chg="del">
          <pc:chgData name="Rodrigo Naharro, Angel" userId="79f7cd67-ed12-42c5-8c71-8fd8a73c9473" providerId="ADAL" clId="{1988BE57-9A6B-4600-A5A6-7A67ADDBACA4}" dt="2024-03-21T16:53:57.157" v="1990" actId="47"/>
          <pc:sldLayoutMkLst>
            <pc:docMk/>
            <pc:sldMasterMk cId="0" sldId="2147483683"/>
            <pc:sldLayoutMk cId="0" sldId="2147483656"/>
          </pc:sldLayoutMkLst>
        </pc:sldLayoutChg>
        <pc:sldLayoutChg chg="del">
          <pc:chgData name="Rodrigo Naharro, Angel" userId="79f7cd67-ed12-42c5-8c71-8fd8a73c9473" providerId="ADAL" clId="{1988BE57-9A6B-4600-A5A6-7A67ADDBACA4}" dt="2024-03-21T16:53:57.157" v="1990" actId="47"/>
          <pc:sldLayoutMkLst>
            <pc:docMk/>
            <pc:sldMasterMk cId="0" sldId="2147483683"/>
            <pc:sldLayoutMk cId="0" sldId="2147483661"/>
          </pc:sldLayoutMkLst>
        </pc:sldLayoutChg>
        <pc:sldLayoutChg chg="del">
          <pc:chgData name="Rodrigo Naharro, Angel" userId="79f7cd67-ed12-42c5-8c71-8fd8a73c9473" providerId="ADAL" clId="{1988BE57-9A6B-4600-A5A6-7A67ADDBACA4}" dt="2024-03-21T16:53:57.157" v="1990" actId="47"/>
          <pc:sldLayoutMkLst>
            <pc:docMk/>
            <pc:sldMasterMk cId="0" sldId="2147483683"/>
            <pc:sldLayoutMk cId="0" sldId="2147483663"/>
          </pc:sldLayoutMkLst>
        </pc:sldLayoutChg>
        <pc:sldLayoutChg chg="del">
          <pc:chgData name="Rodrigo Naharro, Angel" userId="79f7cd67-ed12-42c5-8c71-8fd8a73c9473" providerId="ADAL" clId="{1988BE57-9A6B-4600-A5A6-7A67ADDBACA4}" dt="2024-03-21T16:53:57.157" v="1990" actId="47"/>
          <pc:sldLayoutMkLst>
            <pc:docMk/>
            <pc:sldMasterMk cId="0" sldId="2147483683"/>
            <pc:sldLayoutMk cId="0" sldId="2147483664"/>
          </pc:sldLayoutMkLst>
        </pc:sldLayoutChg>
        <pc:sldLayoutChg chg="del">
          <pc:chgData name="Rodrigo Naharro, Angel" userId="79f7cd67-ed12-42c5-8c71-8fd8a73c9473" providerId="ADAL" clId="{1988BE57-9A6B-4600-A5A6-7A67ADDBACA4}" dt="2024-03-21T16:53:57.157" v="1990" actId="47"/>
          <pc:sldLayoutMkLst>
            <pc:docMk/>
            <pc:sldMasterMk cId="0" sldId="2147483683"/>
            <pc:sldLayoutMk cId="0" sldId="2147483665"/>
          </pc:sldLayoutMkLst>
        </pc:sldLayoutChg>
        <pc:sldLayoutChg chg="del">
          <pc:chgData name="Rodrigo Naharro, Angel" userId="79f7cd67-ed12-42c5-8c71-8fd8a73c9473" providerId="ADAL" clId="{1988BE57-9A6B-4600-A5A6-7A67ADDBACA4}" dt="2024-03-21T16:53:57.157" v="1990" actId="47"/>
          <pc:sldLayoutMkLst>
            <pc:docMk/>
            <pc:sldMasterMk cId="0" sldId="2147483683"/>
            <pc:sldLayoutMk cId="0" sldId="2147483667"/>
          </pc:sldLayoutMkLst>
        </pc:sldLayoutChg>
        <pc:sldLayoutChg chg="del">
          <pc:chgData name="Rodrigo Naharro, Angel" userId="79f7cd67-ed12-42c5-8c71-8fd8a73c9473" providerId="ADAL" clId="{1988BE57-9A6B-4600-A5A6-7A67ADDBACA4}" dt="2024-03-21T16:53:12.236" v="1989" actId="47"/>
          <pc:sldLayoutMkLst>
            <pc:docMk/>
            <pc:sldMasterMk cId="0" sldId="2147483683"/>
            <pc:sldLayoutMk cId="0" sldId="2147483668"/>
          </pc:sldLayoutMkLst>
        </pc:sldLayoutChg>
        <pc:sldLayoutChg chg="del">
          <pc:chgData name="Rodrigo Naharro, Angel" userId="79f7cd67-ed12-42c5-8c71-8fd8a73c9473" providerId="ADAL" clId="{1988BE57-9A6B-4600-A5A6-7A67ADDBACA4}" dt="2024-03-21T16:53:57.157" v="1990" actId="47"/>
          <pc:sldLayoutMkLst>
            <pc:docMk/>
            <pc:sldMasterMk cId="0" sldId="2147483683"/>
            <pc:sldLayoutMk cId="0" sldId="2147483669"/>
          </pc:sldLayoutMkLst>
        </pc:sldLayoutChg>
        <pc:sldLayoutChg chg="del">
          <pc:chgData name="Rodrigo Naharro, Angel" userId="79f7cd67-ed12-42c5-8c71-8fd8a73c9473" providerId="ADAL" clId="{1988BE57-9A6B-4600-A5A6-7A67ADDBACA4}" dt="2024-03-21T16:53:57.157" v="1990" actId="47"/>
          <pc:sldLayoutMkLst>
            <pc:docMk/>
            <pc:sldMasterMk cId="0" sldId="2147483683"/>
            <pc:sldLayoutMk cId="0" sldId="2147483670"/>
          </pc:sldLayoutMkLst>
        </pc:sldLayoutChg>
        <pc:sldLayoutChg chg="del">
          <pc:chgData name="Rodrigo Naharro, Angel" userId="79f7cd67-ed12-42c5-8c71-8fd8a73c9473" providerId="ADAL" clId="{1988BE57-9A6B-4600-A5A6-7A67ADDBACA4}" dt="2024-03-21T16:54:01.138" v="1991" actId="47"/>
          <pc:sldLayoutMkLst>
            <pc:docMk/>
            <pc:sldMasterMk cId="0" sldId="2147483683"/>
            <pc:sldLayoutMk cId="0" sldId="2147483671"/>
          </pc:sldLayoutMkLst>
        </pc:sldLayoutChg>
        <pc:sldLayoutChg chg="del">
          <pc:chgData name="Rodrigo Naharro, Angel" userId="79f7cd67-ed12-42c5-8c71-8fd8a73c9473" providerId="ADAL" clId="{1988BE57-9A6B-4600-A5A6-7A67ADDBACA4}" dt="2024-03-21T16:53:57.157" v="1990" actId="47"/>
          <pc:sldLayoutMkLst>
            <pc:docMk/>
            <pc:sldMasterMk cId="0" sldId="2147483683"/>
            <pc:sldLayoutMk cId="0" sldId="2147483672"/>
          </pc:sldLayoutMkLst>
        </pc:sldLayoutChg>
        <pc:sldLayoutChg chg="del">
          <pc:chgData name="Rodrigo Naharro, Angel" userId="79f7cd67-ed12-42c5-8c71-8fd8a73c9473" providerId="ADAL" clId="{1988BE57-9A6B-4600-A5A6-7A67ADDBACA4}" dt="2024-03-21T16:53:57.157" v="1990" actId="47"/>
          <pc:sldLayoutMkLst>
            <pc:docMk/>
            <pc:sldMasterMk cId="0" sldId="2147483683"/>
            <pc:sldLayoutMk cId="0" sldId="2147483673"/>
          </pc:sldLayoutMkLst>
        </pc:sldLayoutChg>
        <pc:sldLayoutChg chg="del">
          <pc:chgData name="Rodrigo Naharro, Angel" userId="79f7cd67-ed12-42c5-8c71-8fd8a73c9473" providerId="ADAL" clId="{1988BE57-9A6B-4600-A5A6-7A67ADDBACA4}" dt="2024-03-21T16:53:57.157" v="1990" actId="47"/>
          <pc:sldLayoutMkLst>
            <pc:docMk/>
            <pc:sldMasterMk cId="0" sldId="2147483683"/>
            <pc:sldLayoutMk cId="0" sldId="2147483674"/>
          </pc:sldLayoutMkLst>
        </pc:sldLayoutChg>
        <pc:sldLayoutChg chg="del">
          <pc:chgData name="Rodrigo Naharro, Angel" userId="79f7cd67-ed12-42c5-8c71-8fd8a73c9473" providerId="ADAL" clId="{1988BE57-9A6B-4600-A5A6-7A67ADDBACA4}" dt="2024-03-21T16:53:57.157" v="1990" actId="47"/>
          <pc:sldLayoutMkLst>
            <pc:docMk/>
            <pc:sldMasterMk cId="0" sldId="2147483683"/>
            <pc:sldLayoutMk cId="0" sldId="2147483675"/>
          </pc:sldLayoutMkLst>
        </pc:sldLayoutChg>
        <pc:sldLayoutChg chg="del">
          <pc:chgData name="Rodrigo Naharro, Angel" userId="79f7cd67-ed12-42c5-8c71-8fd8a73c9473" providerId="ADAL" clId="{1988BE57-9A6B-4600-A5A6-7A67ADDBACA4}" dt="2024-03-21T16:53:57.157" v="1990" actId="47"/>
          <pc:sldLayoutMkLst>
            <pc:docMk/>
            <pc:sldMasterMk cId="0" sldId="2147483683"/>
            <pc:sldLayoutMk cId="0" sldId="2147483676"/>
          </pc:sldLayoutMkLst>
        </pc:sldLayoutChg>
        <pc:sldLayoutChg chg="del">
          <pc:chgData name="Rodrigo Naharro, Angel" userId="79f7cd67-ed12-42c5-8c71-8fd8a73c9473" providerId="ADAL" clId="{1988BE57-9A6B-4600-A5A6-7A67ADDBACA4}" dt="2024-03-21T16:53:57.157" v="1990" actId="47"/>
          <pc:sldLayoutMkLst>
            <pc:docMk/>
            <pc:sldMasterMk cId="0" sldId="2147483683"/>
            <pc:sldLayoutMk cId="0" sldId="2147483677"/>
          </pc:sldLayoutMkLst>
        </pc:sldLayoutChg>
        <pc:sldLayoutChg chg="del">
          <pc:chgData name="Rodrigo Naharro, Angel" userId="79f7cd67-ed12-42c5-8c71-8fd8a73c9473" providerId="ADAL" clId="{1988BE57-9A6B-4600-A5A6-7A67ADDBACA4}" dt="2024-03-21T16:53:12.236" v="1989" actId="47"/>
          <pc:sldLayoutMkLst>
            <pc:docMk/>
            <pc:sldMasterMk cId="0" sldId="2147483683"/>
            <pc:sldLayoutMk cId="0" sldId="2147483678"/>
          </pc:sldLayoutMkLst>
        </pc:sldLayoutChg>
      </pc:sldMasterChg>
      <pc:sldMasterChg chg="del delSldLayout">
        <pc:chgData name="Rodrigo Naharro, Angel" userId="79f7cd67-ed12-42c5-8c71-8fd8a73c9473" providerId="ADAL" clId="{1988BE57-9A6B-4600-A5A6-7A67ADDBACA4}" dt="2024-03-21T16:53:12.236" v="1989" actId="47"/>
        <pc:sldMasterMkLst>
          <pc:docMk/>
          <pc:sldMasterMk cId="0" sldId="2147483684"/>
        </pc:sldMasterMkLst>
        <pc:sldLayoutChg chg="del">
          <pc:chgData name="Rodrigo Naharro, Angel" userId="79f7cd67-ed12-42c5-8c71-8fd8a73c9473" providerId="ADAL" clId="{1988BE57-9A6B-4600-A5A6-7A67ADDBACA4}" dt="2024-03-21T16:53:12.236" v="1989" actId="47"/>
          <pc:sldLayoutMkLst>
            <pc:docMk/>
            <pc:sldMasterMk cId="0" sldId="2147483684"/>
            <pc:sldLayoutMk cId="0" sldId="2147483681"/>
          </pc:sldLayoutMkLst>
        </pc:sldLayoutChg>
        <pc:sldLayoutChg chg="del">
          <pc:chgData name="Rodrigo Naharro, Angel" userId="79f7cd67-ed12-42c5-8c71-8fd8a73c9473" providerId="ADAL" clId="{1988BE57-9A6B-4600-A5A6-7A67ADDBACA4}" dt="2024-03-21T16:53:12.236" v="1989" actId="47"/>
          <pc:sldLayoutMkLst>
            <pc:docMk/>
            <pc:sldMasterMk cId="0" sldId="2147483684"/>
            <pc:sldLayoutMk cId="0" sldId="2147483682"/>
          </pc:sldLayoutMkLst>
        </pc:sldLayoutChg>
      </pc:sldMasterChg>
    </pc:docChg>
  </pc:docChgLst>
  <pc:docChgLst>
    <pc:chgData name="Angel" userId="79f7cd67-ed12-42c5-8c71-8fd8a73c9473" providerId="ADAL" clId="{1988BE57-9A6B-4600-A5A6-7A67ADDBACA4}"/>
    <pc:docChg chg="undo custSel addSld delSld modSld sldOrd">
      <pc:chgData name="Angel" userId="79f7cd67-ed12-42c5-8c71-8fd8a73c9473" providerId="ADAL" clId="{1988BE57-9A6B-4600-A5A6-7A67ADDBACA4}" dt="2024-03-13T08:18:14.786" v="974" actId="14100"/>
      <pc:docMkLst>
        <pc:docMk/>
      </pc:docMkLst>
      <pc:sldChg chg="modSp mod">
        <pc:chgData name="Angel" userId="79f7cd67-ed12-42c5-8c71-8fd8a73c9473" providerId="ADAL" clId="{1988BE57-9A6B-4600-A5A6-7A67ADDBACA4}" dt="2024-03-12T16:37:54.007" v="801" actId="6549"/>
        <pc:sldMkLst>
          <pc:docMk/>
          <pc:sldMk cId="387068112" sldId="318"/>
        </pc:sldMkLst>
        <pc:spChg chg="mod">
          <ac:chgData name="Angel" userId="79f7cd67-ed12-42c5-8c71-8fd8a73c9473" providerId="ADAL" clId="{1988BE57-9A6B-4600-A5A6-7A67ADDBACA4}" dt="2024-03-12T16:37:54.007" v="801" actId="6549"/>
          <ac:spMkLst>
            <pc:docMk/>
            <pc:sldMk cId="387068112" sldId="318"/>
            <ac:spMk id="17" creationId="{F0F63352-971C-200D-4916-304CF216B388}"/>
          </ac:spMkLst>
        </pc:spChg>
      </pc:sldChg>
      <pc:sldChg chg="addSp delSp modSp del mod">
        <pc:chgData name="Angel" userId="79f7cd67-ed12-42c5-8c71-8fd8a73c9473" providerId="ADAL" clId="{1988BE57-9A6B-4600-A5A6-7A67ADDBACA4}" dt="2024-03-12T14:29:09.837" v="242" actId="47"/>
        <pc:sldMkLst>
          <pc:docMk/>
          <pc:sldMk cId="4025852716" sldId="336"/>
        </pc:sldMkLst>
        <pc:spChg chg="mod">
          <ac:chgData name="Angel" userId="79f7cd67-ed12-42c5-8c71-8fd8a73c9473" providerId="ADAL" clId="{1988BE57-9A6B-4600-A5A6-7A67ADDBACA4}" dt="2024-03-12T12:12:59.375" v="220" actId="1076"/>
          <ac:spMkLst>
            <pc:docMk/>
            <pc:sldMk cId="4025852716" sldId="336"/>
            <ac:spMk id="5" creationId="{734F5E10-3131-5432-1253-B95B4F7DBF36}"/>
          </ac:spMkLst>
        </pc:spChg>
        <pc:picChg chg="add del mod">
          <ac:chgData name="Angel" userId="79f7cd67-ed12-42c5-8c71-8fd8a73c9473" providerId="ADAL" clId="{1988BE57-9A6B-4600-A5A6-7A67ADDBACA4}" dt="2024-03-12T14:29:08.683" v="241" actId="21"/>
          <ac:picMkLst>
            <pc:docMk/>
            <pc:sldMk cId="4025852716" sldId="336"/>
            <ac:picMk id="3" creationId="{8BEDF93E-06FD-B9CB-7BC7-DC1BC53DE2A1}"/>
          </ac:picMkLst>
        </pc:picChg>
      </pc:sldChg>
      <pc:sldChg chg="addSp delSp modSp mod">
        <pc:chgData name="Angel" userId="79f7cd67-ed12-42c5-8c71-8fd8a73c9473" providerId="ADAL" clId="{1988BE57-9A6B-4600-A5A6-7A67ADDBACA4}" dt="2024-03-12T14:29:22.609" v="244" actId="1076"/>
        <pc:sldMkLst>
          <pc:docMk/>
          <pc:sldMk cId="2569750461" sldId="337"/>
        </pc:sldMkLst>
        <pc:spChg chg="add del mod">
          <ac:chgData name="Angel" userId="79f7cd67-ed12-42c5-8c71-8fd8a73c9473" providerId="ADAL" clId="{1988BE57-9A6B-4600-A5A6-7A67ADDBACA4}" dt="2024-03-12T12:13:46.671" v="231" actId="478"/>
          <ac:spMkLst>
            <pc:docMk/>
            <pc:sldMk cId="2569750461" sldId="337"/>
            <ac:spMk id="3" creationId="{ABA20513-D0C6-629B-9BE5-FC3477106315}"/>
          </ac:spMkLst>
        </pc:spChg>
        <pc:spChg chg="mod">
          <ac:chgData name="Angel" userId="79f7cd67-ed12-42c5-8c71-8fd8a73c9473" providerId="ADAL" clId="{1988BE57-9A6B-4600-A5A6-7A67ADDBACA4}" dt="2024-03-12T12:13:09.582" v="222" actId="1076"/>
          <ac:spMkLst>
            <pc:docMk/>
            <pc:sldMk cId="2569750461" sldId="337"/>
            <ac:spMk id="5" creationId="{734F5E10-3131-5432-1253-B95B4F7DBF36}"/>
          </ac:spMkLst>
        </pc:spChg>
        <pc:picChg chg="add mod">
          <ac:chgData name="Angel" userId="79f7cd67-ed12-42c5-8c71-8fd8a73c9473" providerId="ADAL" clId="{1988BE57-9A6B-4600-A5A6-7A67ADDBACA4}" dt="2024-03-12T14:29:22.609" v="244" actId="1076"/>
          <ac:picMkLst>
            <pc:docMk/>
            <pc:sldMk cId="2569750461" sldId="337"/>
            <ac:picMk id="4" creationId="{8BEDF93E-06FD-B9CB-7BC7-DC1BC53DE2A1}"/>
          </ac:picMkLst>
        </pc:picChg>
      </pc:sldChg>
      <pc:sldChg chg="addSp modSp mod">
        <pc:chgData name="Angel" userId="79f7cd67-ed12-42c5-8c71-8fd8a73c9473" providerId="ADAL" clId="{1988BE57-9A6B-4600-A5A6-7A67ADDBACA4}" dt="2024-03-12T16:27:59.051" v="737" actId="1076"/>
        <pc:sldMkLst>
          <pc:docMk/>
          <pc:sldMk cId="880414083" sldId="338"/>
        </pc:sldMkLst>
        <pc:picChg chg="add mod">
          <ac:chgData name="Angel" userId="79f7cd67-ed12-42c5-8c71-8fd8a73c9473" providerId="ADAL" clId="{1988BE57-9A6B-4600-A5A6-7A67ADDBACA4}" dt="2024-03-12T16:27:59.051" v="737" actId="1076"/>
          <ac:picMkLst>
            <pc:docMk/>
            <pc:sldMk cId="880414083" sldId="338"/>
            <ac:picMk id="3" creationId="{350EB6B0-9470-02E5-3298-A9D86F568F45}"/>
          </ac:picMkLst>
        </pc:picChg>
      </pc:sldChg>
      <pc:sldChg chg="addSp modSp mod ord">
        <pc:chgData name="Angel" userId="79f7cd67-ed12-42c5-8c71-8fd8a73c9473" providerId="ADAL" clId="{1988BE57-9A6B-4600-A5A6-7A67ADDBACA4}" dt="2024-03-12T16:15:48.465" v="679"/>
        <pc:sldMkLst>
          <pc:docMk/>
          <pc:sldMk cId="280183981" sldId="339"/>
        </pc:sldMkLst>
        <pc:spChg chg="mod">
          <ac:chgData name="Angel" userId="79f7cd67-ed12-42c5-8c71-8fd8a73c9473" providerId="ADAL" clId="{1988BE57-9A6B-4600-A5A6-7A67ADDBACA4}" dt="2024-03-12T16:15:16.468" v="674" actId="20577"/>
          <ac:spMkLst>
            <pc:docMk/>
            <pc:sldMk cId="280183981" sldId="339"/>
            <ac:spMk id="5" creationId="{734F5E10-3131-5432-1253-B95B4F7DBF36}"/>
          </ac:spMkLst>
        </pc:spChg>
        <pc:picChg chg="add mod">
          <ac:chgData name="Angel" userId="79f7cd67-ed12-42c5-8c71-8fd8a73c9473" providerId="ADAL" clId="{1988BE57-9A6B-4600-A5A6-7A67ADDBACA4}" dt="2024-03-12T16:15:02.711" v="668" actId="1076"/>
          <ac:picMkLst>
            <pc:docMk/>
            <pc:sldMk cId="280183981" sldId="339"/>
            <ac:picMk id="3" creationId="{2C053637-FE83-94FA-7ADA-35EDD28E058E}"/>
          </ac:picMkLst>
        </pc:picChg>
      </pc:sldChg>
      <pc:sldChg chg="addSp modSp mod">
        <pc:chgData name="Angel" userId="79f7cd67-ed12-42c5-8c71-8fd8a73c9473" providerId="ADAL" clId="{1988BE57-9A6B-4600-A5A6-7A67ADDBACA4}" dt="2024-03-12T14:41:52.660" v="311" actId="1076"/>
        <pc:sldMkLst>
          <pc:docMk/>
          <pc:sldMk cId="2373160182" sldId="340"/>
        </pc:sldMkLst>
        <pc:spChg chg="mod">
          <ac:chgData name="Angel" userId="79f7cd67-ed12-42c5-8c71-8fd8a73c9473" providerId="ADAL" clId="{1988BE57-9A6B-4600-A5A6-7A67ADDBACA4}" dt="2024-03-12T14:32:58.361" v="255" actId="14100"/>
          <ac:spMkLst>
            <pc:docMk/>
            <pc:sldMk cId="2373160182" sldId="340"/>
            <ac:spMk id="3" creationId="{E612788D-7186-7587-AC3C-0AEBE029DF12}"/>
          </ac:spMkLst>
        </pc:spChg>
        <pc:picChg chg="add mod modCrop">
          <ac:chgData name="Angel" userId="79f7cd67-ed12-42c5-8c71-8fd8a73c9473" providerId="ADAL" clId="{1988BE57-9A6B-4600-A5A6-7A67ADDBACA4}" dt="2024-03-12T14:41:44.451" v="307" actId="1076"/>
          <ac:picMkLst>
            <pc:docMk/>
            <pc:sldMk cId="2373160182" sldId="340"/>
            <ac:picMk id="4" creationId="{0250BD82-E7B8-5785-C4A0-45D351C418CF}"/>
          </ac:picMkLst>
        </pc:picChg>
        <pc:picChg chg="add mod">
          <ac:chgData name="Angel" userId="79f7cd67-ed12-42c5-8c71-8fd8a73c9473" providerId="ADAL" clId="{1988BE57-9A6B-4600-A5A6-7A67ADDBACA4}" dt="2024-03-12T14:41:30.040" v="304" actId="1076"/>
          <ac:picMkLst>
            <pc:docMk/>
            <pc:sldMk cId="2373160182" sldId="340"/>
            <ac:picMk id="13" creationId="{4AC0DCFA-A25B-0A61-C61F-6F4CED1067EB}"/>
          </ac:picMkLst>
        </pc:picChg>
        <pc:picChg chg="add mod">
          <ac:chgData name="Angel" userId="79f7cd67-ed12-42c5-8c71-8fd8a73c9473" providerId="ADAL" clId="{1988BE57-9A6B-4600-A5A6-7A67ADDBACA4}" dt="2024-03-12T14:41:52.660" v="311" actId="1076"/>
          <ac:picMkLst>
            <pc:docMk/>
            <pc:sldMk cId="2373160182" sldId="340"/>
            <ac:picMk id="15" creationId="{9B05C1A3-883A-A92D-A28F-AC636DEF7EEC}"/>
          </ac:picMkLst>
        </pc:picChg>
      </pc:sldChg>
      <pc:sldChg chg="addSp modSp mod">
        <pc:chgData name="Angel" userId="79f7cd67-ed12-42c5-8c71-8fd8a73c9473" providerId="ADAL" clId="{1988BE57-9A6B-4600-A5A6-7A67ADDBACA4}" dt="2024-03-12T14:32:44.272" v="248" actId="1076"/>
        <pc:sldMkLst>
          <pc:docMk/>
          <pc:sldMk cId="3098252418" sldId="341"/>
        </pc:sldMkLst>
        <pc:picChg chg="add mod">
          <ac:chgData name="Angel" userId="79f7cd67-ed12-42c5-8c71-8fd8a73c9473" providerId="ADAL" clId="{1988BE57-9A6B-4600-A5A6-7A67ADDBACA4}" dt="2024-03-12T14:32:44.272" v="248" actId="1076"/>
          <ac:picMkLst>
            <pc:docMk/>
            <pc:sldMk cId="3098252418" sldId="341"/>
            <ac:picMk id="3" creationId="{4B46D99A-74AD-117E-18C7-E9ECC213225D}"/>
          </ac:picMkLst>
        </pc:picChg>
      </pc:sldChg>
      <pc:sldChg chg="addSp modSp mod">
        <pc:chgData name="Angel" userId="79f7cd67-ed12-42c5-8c71-8fd8a73c9473" providerId="ADAL" clId="{1988BE57-9A6B-4600-A5A6-7A67ADDBACA4}" dt="2024-03-12T14:30:06.275" v="246" actId="1076"/>
        <pc:sldMkLst>
          <pc:docMk/>
          <pc:sldMk cId="1654280982" sldId="342"/>
        </pc:sldMkLst>
        <pc:picChg chg="add mod">
          <ac:chgData name="Angel" userId="79f7cd67-ed12-42c5-8c71-8fd8a73c9473" providerId="ADAL" clId="{1988BE57-9A6B-4600-A5A6-7A67ADDBACA4}" dt="2024-03-12T14:30:06.275" v="246" actId="1076"/>
          <ac:picMkLst>
            <pc:docMk/>
            <pc:sldMk cId="1654280982" sldId="342"/>
            <ac:picMk id="3" creationId="{86089817-507A-6C6F-FB80-E773FFD242D6}"/>
          </ac:picMkLst>
        </pc:picChg>
      </pc:sldChg>
      <pc:sldChg chg="del">
        <pc:chgData name="Angel" userId="79f7cd67-ed12-42c5-8c71-8fd8a73c9473" providerId="ADAL" clId="{1988BE57-9A6B-4600-A5A6-7A67ADDBACA4}" dt="2024-03-12T14:28:53.399" v="238" actId="47"/>
        <pc:sldMkLst>
          <pc:docMk/>
          <pc:sldMk cId="2978997557" sldId="343"/>
        </pc:sldMkLst>
      </pc:sldChg>
      <pc:sldChg chg="addSp modSp mod">
        <pc:chgData name="Angel" userId="79f7cd67-ed12-42c5-8c71-8fd8a73c9473" providerId="ADAL" clId="{1988BE57-9A6B-4600-A5A6-7A67ADDBACA4}" dt="2024-03-12T11:55:31.873" v="219" actId="207"/>
        <pc:sldMkLst>
          <pc:docMk/>
          <pc:sldMk cId="1592368722" sldId="344"/>
        </pc:sldMkLst>
        <pc:spChg chg="add mod">
          <ac:chgData name="Angel" userId="79f7cd67-ed12-42c5-8c71-8fd8a73c9473" providerId="ADAL" clId="{1988BE57-9A6B-4600-A5A6-7A67ADDBACA4}" dt="2024-03-12T11:55:31.873" v="219" actId="207"/>
          <ac:spMkLst>
            <pc:docMk/>
            <pc:sldMk cId="1592368722" sldId="344"/>
            <ac:spMk id="11" creationId="{EFA98AED-605B-F1A0-ECB5-496284B1C71F}"/>
          </ac:spMkLst>
        </pc:spChg>
        <pc:graphicFrameChg chg="add mod modGraphic">
          <ac:chgData name="Angel" userId="79f7cd67-ed12-42c5-8c71-8fd8a73c9473" providerId="ADAL" clId="{1988BE57-9A6B-4600-A5A6-7A67ADDBACA4}" dt="2024-03-12T11:52:47.681" v="216" actId="1076"/>
          <ac:graphicFrameMkLst>
            <pc:docMk/>
            <pc:sldMk cId="1592368722" sldId="344"/>
            <ac:graphicFrameMk id="4" creationId="{417DDCF7-8B76-9BED-DB20-FC91D0A7543C}"/>
          </ac:graphicFrameMkLst>
        </pc:graphicFrameChg>
        <pc:picChg chg="add mod">
          <ac:chgData name="Angel" userId="79f7cd67-ed12-42c5-8c71-8fd8a73c9473" providerId="ADAL" clId="{1988BE57-9A6B-4600-A5A6-7A67ADDBACA4}" dt="2024-03-12T11:50:00.160" v="201" actId="1076"/>
          <ac:picMkLst>
            <pc:docMk/>
            <pc:sldMk cId="1592368722" sldId="344"/>
            <ac:picMk id="3" creationId="{76FEADA7-E965-BF78-B769-6BF0F1173633}"/>
          </ac:picMkLst>
        </pc:picChg>
      </pc:sldChg>
      <pc:sldChg chg="addSp delSp modSp mod">
        <pc:chgData name="Angel" userId="79f7cd67-ed12-42c5-8c71-8fd8a73c9473" providerId="ADAL" clId="{1988BE57-9A6B-4600-A5A6-7A67ADDBACA4}" dt="2024-03-12T15:51:47.900" v="405" actId="14100"/>
        <pc:sldMkLst>
          <pc:docMk/>
          <pc:sldMk cId="296101085" sldId="346"/>
        </pc:sldMkLst>
        <pc:spChg chg="add del">
          <ac:chgData name="Angel" userId="79f7cd67-ed12-42c5-8c71-8fd8a73c9473" providerId="ADAL" clId="{1988BE57-9A6B-4600-A5A6-7A67ADDBACA4}" dt="2024-03-12T15:35:26.011" v="319" actId="22"/>
          <ac:spMkLst>
            <pc:docMk/>
            <pc:sldMk cId="296101085" sldId="346"/>
            <ac:spMk id="13" creationId="{B0CD5A01-F92B-46B4-87A2-5CB3605737E6}"/>
          </ac:spMkLst>
        </pc:spChg>
        <pc:picChg chg="add del mod">
          <ac:chgData name="Angel" userId="79f7cd67-ed12-42c5-8c71-8fd8a73c9473" providerId="ADAL" clId="{1988BE57-9A6B-4600-A5A6-7A67ADDBACA4}" dt="2024-03-12T14:28:41.881" v="237" actId="21"/>
          <ac:picMkLst>
            <pc:docMk/>
            <pc:sldMk cId="296101085" sldId="346"/>
            <ac:picMk id="3" creationId="{8BEDF93E-06FD-B9CB-7BC7-DC1BC53DE2A1}"/>
          </ac:picMkLst>
        </pc:picChg>
        <pc:picChg chg="add del mod">
          <ac:chgData name="Angel" userId="79f7cd67-ed12-42c5-8c71-8fd8a73c9473" providerId="ADAL" clId="{1988BE57-9A6B-4600-A5A6-7A67ADDBACA4}" dt="2024-03-12T15:34:56.697" v="317" actId="478"/>
          <ac:picMkLst>
            <pc:docMk/>
            <pc:sldMk cId="296101085" sldId="346"/>
            <ac:picMk id="11" creationId="{8AEC30D1-69B4-DAEC-524F-DEBAC1C043E3}"/>
          </ac:picMkLst>
        </pc:picChg>
        <pc:picChg chg="add mod">
          <ac:chgData name="Angel" userId="79f7cd67-ed12-42c5-8c71-8fd8a73c9473" providerId="ADAL" clId="{1988BE57-9A6B-4600-A5A6-7A67ADDBACA4}" dt="2024-03-12T15:51:47.900" v="405" actId="14100"/>
          <ac:picMkLst>
            <pc:docMk/>
            <pc:sldMk cId="296101085" sldId="346"/>
            <ac:picMk id="15" creationId="{51989ED8-DAA0-DCCD-C713-81B77EDC3B86}"/>
          </ac:picMkLst>
        </pc:picChg>
      </pc:sldChg>
      <pc:sldChg chg="addSp delSp modSp mod">
        <pc:chgData name="Angel" userId="79f7cd67-ed12-42c5-8c71-8fd8a73c9473" providerId="ADAL" clId="{1988BE57-9A6B-4600-A5A6-7A67ADDBACA4}" dt="2024-03-12T16:04:48.478" v="542" actId="1076"/>
        <pc:sldMkLst>
          <pc:docMk/>
          <pc:sldMk cId="3864767918" sldId="347"/>
        </pc:sldMkLst>
        <pc:spChg chg="mod">
          <ac:chgData name="Angel" userId="79f7cd67-ed12-42c5-8c71-8fd8a73c9473" providerId="ADAL" clId="{1988BE57-9A6B-4600-A5A6-7A67ADDBACA4}" dt="2024-03-12T16:02:42.199" v="519" actId="20577"/>
          <ac:spMkLst>
            <pc:docMk/>
            <pc:sldMk cId="3864767918" sldId="347"/>
            <ac:spMk id="5" creationId="{734F5E10-3131-5432-1253-B95B4F7DBF36}"/>
          </ac:spMkLst>
        </pc:spChg>
        <pc:spChg chg="add mod">
          <ac:chgData name="Angel" userId="79f7cd67-ed12-42c5-8c71-8fd8a73c9473" providerId="ADAL" clId="{1988BE57-9A6B-4600-A5A6-7A67ADDBACA4}" dt="2024-03-12T16:03:48.044" v="534" actId="20577"/>
          <ac:spMkLst>
            <pc:docMk/>
            <pc:sldMk cId="3864767918" sldId="347"/>
            <ac:spMk id="11" creationId="{BBD0FA07-B672-5CA4-AB94-34F794244BE2}"/>
          </ac:spMkLst>
        </pc:spChg>
        <pc:picChg chg="add del mod">
          <ac:chgData name="Angel" userId="79f7cd67-ed12-42c5-8c71-8fd8a73c9473" providerId="ADAL" clId="{1988BE57-9A6B-4600-A5A6-7A67ADDBACA4}" dt="2024-03-12T16:01:23.970" v="439" actId="478"/>
          <ac:picMkLst>
            <pc:docMk/>
            <pc:sldMk cId="3864767918" sldId="347"/>
            <ac:picMk id="3" creationId="{45A8301D-0F70-530F-CFB5-EA00FCC37D18}"/>
          </ac:picMkLst>
        </pc:picChg>
        <pc:picChg chg="add mod">
          <ac:chgData name="Angel" userId="79f7cd67-ed12-42c5-8c71-8fd8a73c9473" providerId="ADAL" clId="{1988BE57-9A6B-4600-A5A6-7A67ADDBACA4}" dt="2024-03-12T16:04:48.478" v="542" actId="1076"/>
          <ac:picMkLst>
            <pc:docMk/>
            <pc:sldMk cId="3864767918" sldId="347"/>
            <ac:picMk id="13" creationId="{79EEEF7D-45A3-33E4-8564-20BFEF840B47}"/>
          </ac:picMkLst>
        </pc:picChg>
      </pc:sldChg>
      <pc:sldChg chg="addSp delSp modSp mod">
        <pc:chgData name="Angel" userId="79f7cd67-ed12-42c5-8c71-8fd8a73c9473" providerId="ADAL" clId="{1988BE57-9A6B-4600-A5A6-7A67ADDBACA4}" dt="2024-03-12T16:27:50.296" v="736" actId="6549"/>
        <pc:sldMkLst>
          <pc:docMk/>
          <pc:sldMk cId="1191271382" sldId="348"/>
        </pc:sldMkLst>
        <pc:spChg chg="mod">
          <ac:chgData name="Angel" userId="79f7cd67-ed12-42c5-8c71-8fd8a73c9473" providerId="ADAL" clId="{1988BE57-9A6B-4600-A5A6-7A67ADDBACA4}" dt="2024-03-12T16:16:53.228" v="735" actId="20577"/>
          <ac:spMkLst>
            <pc:docMk/>
            <pc:sldMk cId="1191271382" sldId="348"/>
            <ac:spMk id="5" creationId="{734F5E10-3131-5432-1253-B95B4F7DBF36}"/>
          </ac:spMkLst>
        </pc:spChg>
        <pc:spChg chg="add mod">
          <ac:chgData name="Angel" userId="79f7cd67-ed12-42c5-8c71-8fd8a73c9473" providerId="ADAL" clId="{1988BE57-9A6B-4600-A5A6-7A67ADDBACA4}" dt="2024-03-12T16:27:50.296" v="736" actId="6549"/>
          <ac:spMkLst>
            <pc:docMk/>
            <pc:sldMk cId="1191271382" sldId="348"/>
            <ac:spMk id="11" creationId="{2CF1B46C-F2A6-0170-22F5-E32E2B287D01}"/>
          </ac:spMkLst>
        </pc:spChg>
        <pc:spChg chg="add del mod">
          <ac:chgData name="Angel" userId="79f7cd67-ed12-42c5-8c71-8fd8a73c9473" providerId="ADAL" clId="{1988BE57-9A6B-4600-A5A6-7A67ADDBACA4}" dt="2024-03-12T10:02:34.848" v="102" actId="478"/>
          <ac:spMkLst>
            <pc:docMk/>
            <pc:sldMk cId="1191271382" sldId="348"/>
            <ac:spMk id="12" creationId="{B20D8D30-DE9D-D1A2-B0CF-8509FD29E897}"/>
          </ac:spMkLst>
        </pc:spChg>
        <pc:spChg chg="add mod">
          <ac:chgData name="Angel" userId="79f7cd67-ed12-42c5-8c71-8fd8a73c9473" providerId="ADAL" clId="{1988BE57-9A6B-4600-A5A6-7A67ADDBACA4}" dt="2024-03-12T11:44:58.033" v="196" actId="14100"/>
          <ac:spMkLst>
            <pc:docMk/>
            <pc:sldMk cId="1191271382" sldId="348"/>
            <ac:spMk id="14" creationId="{54DD171D-A168-B166-060A-EC30942B1A82}"/>
          </ac:spMkLst>
        </pc:spChg>
        <pc:picChg chg="add mod">
          <ac:chgData name="Angel" userId="79f7cd67-ed12-42c5-8c71-8fd8a73c9473" providerId="ADAL" clId="{1988BE57-9A6B-4600-A5A6-7A67ADDBACA4}" dt="2024-03-12T09:59:51.128" v="83" actId="1076"/>
          <ac:picMkLst>
            <pc:docMk/>
            <pc:sldMk cId="1191271382" sldId="348"/>
            <ac:picMk id="3" creationId="{B1990E8E-FF7E-3D11-2C29-9F6A152B6657}"/>
          </ac:picMkLst>
        </pc:picChg>
      </pc:sldChg>
      <pc:sldChg chg="del">
        <pc:chgData name="Angel" userId="79f7cd67-ed12-42c5-8c71-8fd8a73c9473" providerId="ADAL" clId="{1988BE57-9A6B-4600-A5A6-7A67ADDBACA4}" dt="2024-03-12T16:15:27.070" v="675" actId="47"/>
        <pc:sldMkLst>
          <pc:docMk/>
          <pc:sldMk cId="1421035381" sldId="349"/>
        </pc:sldMkLst>
      </pc:sldChg>
      <pc:sldChg chg="addSp modSp mod">
        <pc:chgData name="Angel" userId="79f7cd67-ed12-42c5-8c71-8fd8a73c9473" providerId="ADAL" clId="{1988BE57-9A6B-4600-A5A6-7A67ADDBACA4}" dt="2024-03-12T15:59:11.277" v="434" actId="113"/>
        <pc:sldMkLst>
          <pc:docMk/>
          <pc:sldMk cId="171957526" sldId="350"/>
        </pc:sldMkLst>
        <pc:spChg chg="add mod">
          <ac:chgData name="Angel" userId="79f7cd67-ed12-42c5-8c71-8fd8a73c9473" providerId="ADAL" clId="{1988BE57-9A6B-4600-A5A6-7A67ADDBACA4}" dt="2024-03-12T15:59:11.277" v="434" actId="113"/>
          <ac:spMkLst>
            <pc:docMk/>
            <pc:sldMk cId="171957526" sldId="350"/>
            <ac:spMk id="3" creationId="{0CBEC763-103E-ADCD-2383-C9BCD983C26F}"/>
          </ac:spMkLst>
        </pc:spChg>
      </pc:sldChg>
      <pc:sldChg chg="del">
        <pc:chgData name="Angel" userId="79f7cd67-ed12-42c5-8c71-8fd8a73c9473" providerId="ADAL" clId="{1988BE57-9A6B-4600-A5A6-7A67ADDBACA4}" dt="2024-03-12T14:36:29.748" v="259" actId="47"/>
        <pc:sldMkLst>
          <pc:docMk/>
          <pc:sldMk cId="3764608665" sldId="351"/>
        </pc:sldMkLst>
      </pc:sldChg>
      <pc:sldChg chg="addSp delSp modSp mod">
        <pc:chgData name="Angel" userId="79f7cd67-ed12-42c5-8c71-8fd8a73c9473" providerId="ADAL" clId="{1988BE57-9A6B-4600-A5A6-7A67ADDBACA4}" dt="2024-03-12T17:43:21.732" v="868" actId="1076"/>
        <pc:sldMkLst>
          <pc:docMk/>
          <pc:sldMk cId="4025109075" sldId="352"/>
        </pc:sldMkLst>
        <pc:spChg chg="mod">
          <ac:chgData name="Angel" userId="79f7cd67-ed12-42c5-8c71-8fd8a73c9473" providerId="ADAL" clId="{1988BE57-9A6B-4600-A5A6-7A67ADDBACA4}" dt="2024-03-12T17:41:50.462" v="849"/>
          <ac:spMkLst>
            <pc:docMk/>
            <pc:sldMk cId="4025109075" sldId="352"/>
            <ac:spMk id="3" creationId="{818B97CE-CC6E-20D6-FE73-E2CEF42723FE}"/>
          </ac:spMkLst>
        </pc:spChg>
        <pc:spChg chg="mod">
          <ac:chgData name="Angel" userId="79f7cd67-ed12-42c5-8c71-8fd8a73c9473" providerId="ADAL" clId="{1988BE57-9A6B-4600-A5A6-7A67ADDBACA4}" dt="2024-03-12T17:41:50.462" v="849"/>
          <ac:spMkLst>
            <pc:docMk/>
            <pc:sldMk cId="4025109075" sldId="352"/>
            <ac:spMk id="4" creationId="{EB56CD7C-A583-3B1E-D4EF-9F94D61E844A}"/>
          </ac:spMkLst>
        </pc:spChg>
        <pc:spChg chg="mod">
          <ac:chgData name="Angel" userId="79f7cd67-ed12-42c5-8c71-8fd8a73c9473" providerId="ADAL" clId="{1988BE57-9A6B-4600-A5A6-7A67ADDBACA4}" dt="2024-03-12T17:41:50.462" v="849"/>
          <ac:spMkLst>
            <pc:docMk/>
            <pc:sldMk cId="4025109075" sldId="352"/>
            <ac:spMk id="14" creationId="{FFD5075C-B486-5913-B79A-CE045735AA8A}"/>
          </ac:spMkLst>
        </pc:spChg>
        <pc:grpChg chg="add mod">
          <ac:chgData name="Angel" userId="79f7cd67-ed12-42c5-8c71-8fd8a73c9473" providerId="ADAL" clId="{1988BE57-9A6B-4600-A5A6-7A67ADDBACA4}" dt="2024-03-12T17:43:13.558" v="865" actId="164"/>
          <ac:grpSpMkLst>
            <pc:docMk/>
            <pc:sldMk cId="4025109075" sldId="352"/>
            <ac:grpSpMk id="2" creationId="{1FE0A9E0-DCEE-D114-3247-D9845D9964C5}"/>
          </ac:grpSpMkLst>
        </pc:grpChg>
        <pc:grpChg chg="del">
          <ac:chgData name="Angel" userId="79f7cd67-ed12-42c5-8c71-8fd8a73c9473" providerId="ADAL" clId="{1988BE57-9A6B-4600-A5A6-7A67ADDBACA4}" dt="2024-03-12T17:43:06.712" v="864" actId="478"/>
          <ac:grpSpMkLst>
            <pc:docMk/>
            <pc:sldMk cId="4025109075" sldId="352"/>
            <ac:grpSpMk id="5" creationId="{FF638858-BD8F-9BC9-165E-30993A49129B}"/>
          </ac:grpSpMkLst>
        </pc:grpChg>
        <pc:grpChg chg="add mod">
          <ac:chgData name="Angel" userId="79f7cd67-ed12-42c5-8c71-8fd8a73c9473" providerId="ADAL" clId="{1988BE57-9A6B-4600-A5A6-7A67ADDBACA4}" dt="2024-03-12T17:43:21.732" v="868" actId="1076"/>
          <ac:grpSpMkLst>
            <pc:docMk/>
            <pc:sldMk cId="4025109075" sldId="352"/>
            <ac:grpSpMk id="16" creationId="{45807BEC-4139-D50C-F2E6-04EACC806D0A}"/>
          </ac:grpSpMkLst>
        </pc:grpChg>
        <pc:picChg chg="add del mod">
          <ac:chgData name="Angel" userId="79f7cd67-ed12-42c5-8c71-8fd8a73c9473" providerId="ADAL" clId="{1988BE57-9A6B-4600-A5A6-7A67ADDBACA4}" dt="2024-03-12T17:43:13.558" v="865" actId="164"/>
          <ac:picMkLst>
            <pc:docMk/>
            <pc:sldMk cId="4025109075" sldId="352"/>
            <ac:picMk id="15" creationId="{8089FBAC-5F36-7A58-19D0-EB736150AC14}"/>
          </ac:picMkLst>
        </pc:picChg>
      </pc:sldChg>
      <pc:sldChg chg="del">
        <pc:chgData name="Angel" userId="79f7cd67-ed12-42c5-8c71-8fd8a73c9473" providerId="ADAL" clId="{1988BE57-9A6B-4600-A5A6-7A67ADDBACA4}" dt="2024-03-12T14:36:29.961" v="260" actId="47"/>
        <pc:sldMkLst>
          <pc:docMk/>
          <pc:sldMk cId="631235285" sldId="353"/>
        </pc:sldMkLst>
      </pc:sldChg>
      <pc:sldChg chg="addSp delSp modSp mod">
        <pc:chgData name="Angel" userId="79f7cd67-ed12-42c5-8c71-8fd8a73c9473" providerId="ADAL" clId="{1988BE57-9A6B-4600-A5A6-7A67ADDBACA4}" dt="2024-03-12T17:38:43.922" v="848" actId="20577"/>
        <pc:sldMkLst>
          <pc:docMk/>
          <pc:sldMk cId="2170741366" sldId="354"/>
        </pc:sldMkLst>
        <pc:spChg chg="add mod">
          <ac:chgData name="Angel" userId="79f7cd67-ed12-42c5-8c71-8fd8a73c9473" providerId="ADAL" clId="{1988BE57-9A6B-4600-A5A6-7A67ADDBACA4}" dt="2024-03-12T17:38:43.922" v="848" actId="20577"/>
          <ac:spMkLst>
            <pc:docMk/>
            <pc:sldMk cId="2170741366" sldId="354"/>
            <ac:spMk id="12" creationId="{86FE5414-0F5A-E7D2-2E69-A10F91E2EB2A}"/>
          </ac:spMkLst>
        </pc:spChg>
        <pc:picChg chg="add del mod">
          <ac:chgData name="Angel" userId="79f7cd67-ed12-42c5-8c71-8fd8a73c9473" providerId="ADAL" clId="{1988BE57-9A6B-4600-A5A6-7A67ADDBACA4}" dt="2024-03-12T14:37:54.865" v="292" actId="478"/>
          <ac:picMkLst>
            <pc:docMk/>
            <pc:sldMk cId="2170741366" sldId="354"/>
            <ac:picMk id="3" creationId="{7B62E6BE-A38E-B84D-6766-9A7D948018A2}"/>
          </ac:picMkLst>
        </pc:picChg>
        <pc:picChg chg="add del mod">
          <ac:chgData name="Angel" userId="79f7cd67-ed12-42c5-8c71-8fd8a73c9473" providerId="ADAL" clId="{1988BE57-9A6B-4600-A5A6-7A67ADDBACA4}" dt="2024-03-12T14:36:49.039" v="264" actId="478"/>
          <ac:picMkLst>
            <pc:docMk/>
            <pc:sldMk cId="2170741366" sldId="354"/>
            <ac:picMk id="4" creationId="{22419CBB-1143-3FFA-A057-9D3D6393AB27}"/>
          </ac:picMkLst>
        </pc:picChg>
        <pc:picChg chg="add mod">
          <ac:chgData name="Angel" userId="79f7cd67-ed12-42c5-8c71-8fd8a73c9473" providerId="ADAL" clId="{1988BE57-9A6B-4600-A5A6-7A67ADDBACA4}" dt="2024-03-12T17:38:13.486" v="831" actId="1076"/>
          <ac:picMkLst>
            <pc:docMk/>
            <pc:sldMk cId="2170741366" sldId="354"/>
            <ac:picMk id="11" creationId="{87023062-52A9-ED1D-BE3E-324215E284D7}"/>
          </ac:picMkLst>
        </pc:picChg>
      </pc:sldChg>
      <pc:sldChg chg="addSp delSp modSp mod">
        <pc:chgData name="Angel" userId="79f7cd67-ed12-42c5-8c71-8fd8a73c9473" providerId="ADAL" clId="{1988BE57-9A6B-4600-A5A6-7A67ADDBACA4}" dt="2024-03-12T16:42:13.770" v="817" actId="20577"/>
        <pc:sldMkLst>
          <pc:docMk/>
          <pc:sldMk cId="1175115195" sldId="355"/>
        </pc:sldMkLst>
        <pc:spChg chg="add mod">
          <ac:chgData name="Angel" userId="79f7cd67-ed12-42c5-8c71-8fd8a73c9473" providerId="ADAL" clId="{1988BE57-9A6B-4600-A5A6-7A67ADDBACA4}" dt="2024-03-12T09:31:19.700" v="50" actId="1076"/>
          <ac:spMkLst>
            <pc:docMk/>
            <pc:sldMk cId="1175115195" sldId="355"/>
            <ac:spMk id="3" creationId="{9BE11288-1ACC-063B-6A57-E116DF5F6185}"/>
          </ac:spMkLst>
        </pc:spChg>
        <pc:spChg chg="mod">
          <ac:chgData name="Angel" userId="79f7cd67-ed12-42c5-8c71-8fd8a73c9473" providerId="ADAL" clId="{1988BE57-9A6B-4600-A5A6-7A67ADDBACA4}" dt="2024-03-12T16:42:13.770" v="817" actId="20577"/>
          <ac:spMkLst>
            <pc:docMk/>
            <pc:sldMk cId="1175115195" sldId="355"/>
            <ac:spMk id="5" creationId="{734F5E10-3131-5432-1253-B95B4F7DBF36}"/>
          </ac:spMkLst>
        </pc:spChg>
        <pc:spChg chg="add del mod">
          <ac:chgData name="Angel" userId="79f7cd67-ed12-42c5-8c71-8fd8a73c9473" providerId="ADAL" clId="{1988BE57-9A6B-4600-A5A6-7A67ADDBACA4}" dt="2024-03-12T09:30:35.809" v="47" actId="478"/>
          <ac:spMkLst>
            <pc:docMk/>
            <pc:sldMk cId="1175115195" sldId="355"/>
            <ac:spMk id="12" creationId="{56DA3095-F4BF-94B6-93E8-26B94E7B6EBD}"/>
          </ac:spMkLst>
        </pc:spChg>
        <pc:spChg chg="add del mod">
          <ac:chgData name="Angel" userId="79f7cd67-ed12-42c5-8c71-8fd8a73c9473" providerId="ADAL" clId="{1988BE57-9A6B-4600-A5A6-7A67ADDBACA4}" dt="2024-03-12T09:29:20.954" v="37" actId="478"/>
          <ac:spMkLst>
            <pc:docMk/>
            <pc:sldMk cId="1175115195" sldId="355"/>
            <ac:spMk id="13" creationId="{81AB914E-442A-40A9-B94E-B574EABCE17C}"/>
          </ac:spMkLst>
        </pc:spChg>
        <pc:spChg chg="add del mod">
          <ac:chgData name="Angel" userId="79f7cd67-ed12-42c5-8c71-8fd8a73c9473" providerId="ADAL" clId="{1988BE57-9A6B-4600-A5A6-7A67ADDBACA4}" dt="2024-03-12T09:29:19.922" v="36" actId="478"/>
          <ac:spMkLst>
            <pc:docMk/>
            <pc:sldMk cId="1175115195" sldId="355"/>
            <ac:spMk id="14" creationId="{8B1C78C5-859E-98EF-2121-0F962598C2BE}"/>
          </ac:spMkLst>
        </pc:spChg>
        <pc:spChg chg="add del mod">
          <ac:chgData name="Angel" userId="79f7cd67-ed12-42c5-8c71-8fd8a73c9473" providerId="ADAL" clId="{1988BE57-9A6B-4600-A5A6-7A67ADDBACA4}" dt="2024-03-12T09:29:18.578" v="35" actId="478"/>
          <ac:spMkLst>
            <pc:docMk/>
            <pc:sldMk cId="1175115195" sldId="355"/>
            <ac:spMk id="15" creationId="{4BA6D9FB-67E7-490A-8161-3135F5FDA766}"/>
          </ac:spMkLst>
        </pc:spChg>
        <pc:spChg chg="add del mod">
          <ac:chgData name="Angel" userId="79f7cd67-ed12-42c5-8c71-8fd8a73c9473" providerId="ADAL" clId="{1988BE57-9A6B-4600-A5A6-7A67ADDBACA4}" dt="2024-03-12T09:29:17.379" v="34" actId="478"/>
          <ac:spMkLst>
            <pc:docMk/>
            <pc:sldMk cId="1175115195" sldId="355"/>
            <ac:spMk id="16" creationId="{62DD40FD-FDD2-FB51-B822-D14E4B9CE466}"/>
          </ac:spMkLst>
        </pc:spChg>
        <pc:spChg chg="add mod">
          <ac:chgData name="Angel" userId="79f7cd67-ed12-42c5-8c71-8fd8a73c9473" providerId="ADAL" clId="{1988BE57-9A6B-4600-A5A6-7A67ADDBACA4}" dt="2024-03-12T09:32:26.410" v="54"/>
          <ac:spMkLst>
            <pc:docMk/>
            <pc:sldMk cId="1175115195" sldId="355"/>
            <ac:spMk id="17" creationId="{6CAA0510-3971-EB71-A51E-FFD32A2245E0}"/>
          </ac:spMkLst>
        </pc:spChg>
        <pc:spChg chg="add mod">
          <ac:chgData name="Angel" userId="79f7cd67-ed12-42c5-8c71-8fd8a73c9473" providerId="ADAL" clId="{1988BE57-9A6B-4600-A5A6-7A67ADDBACA4}" dt="2024-03-12T09:40:35.324" v="60" actId="20577"/>
          <ac:spMkLst>
            <pc:docMk/>
            <pc:sldMk cId="1175115195" sldId="355"/>
            <ac:spMk id="19" creationId="{2CAF8558-368B-72A5-3480-D0973E6245AC}"/>
          </ac:spMkLst>
        </pc:spChg>
        <pc:spChg chg="add mod">
          <ac:chgData name="Angel" userId="79f7cd67-ed12-42c5-8c71-8fd8a73c9473" providerId="ADAL" clId="{1988BE57-9A6B-4600-A5A6-7A67ADDBACA4}" dt="2024-03-12T09:41:11.172" v="63"/>
          <ac:spMkLst>
            <pc:docMk/>
            <pc:sldMk cId="1175115195" sldId="355"/>
            <ac:spMk id="21" creationId="{B2EBB1B0-196A-F646-9CD3-1C96BE7B27FD}"/>
          </ac:spMkLst>
        </pc:spChg>
        <pc:spChg chg="add del mod">
          <ac:chgData name="Angel" userId="79f7cd67-ed12-42c5-8c71-8fd8a73c9473" providerId="ADAL" clId="{1988BE57-9A6B-4600-A5A6-7A67ADDBACA4}" dt="2024-03-12T09:29:57.882" v="40" actId="478"/>
          <ac:spMkLst>
            <pc:docMk/>
            <pc:sldMk cId="1175115195" sldId="355"/>
            <ac:spMk id="23" creationId="{96141B2D-C5E6-4C25-3692-E632849272A5}"/>
          </ac:spMkLst>
        </pc:spChg>
        <pc:spChg chg="add del mod">
          <ac:chgData name="Angel" userId="79f7cd67-ed12-42c5-8c71-8fd8a73c9473" providerId="ADAL" clId="{1988BE57-9A6B-4600-A5A6-7A67ADDBACA4}" dt="2024-03-12T09:29:57.882" v="40" actId="478"/>
          <ac:spMkLst>
            <pc:docMk/>
            <pc:sldMk cId="1175115195" sldId="355"/>
            <ac:spMk id="25" creationId="{93CDFBBE-854D-A1FB-F1E4-DB7BCA1FC065}"/>
          </ac:spMkLst>
        </pc:spChg>
        <pc:spChg chg="add del mod">
          <ac:chgData name="Angel" userId="79f7cd67-ed12-42c5-8c71-8fd8a73c9473" providerId="ADAL" clId="{1988BE57-9A6B-4600-A5A6-7A67ADDBACA4}" dt="2024-03-12T09:29:57.882" v="40" actId="478"/>
          <ac:spMkLst>
            <pc:docMk/>
            <pc:sldMk cId="1175115195" sldId="355"/>
            <ac:spMk id="27" creationId="{F9152A94-4D6E-2CFC-2EFC-CB872EAB6B93}"/>
          </ac:spMkLst>
        </pc:spChg>
        <pc:spChg chg="add del mod">
          <ac:chgData name="Angel" userId="79f7cd67-ed12-42c5-8c71-8fd8a73c9473" providerId="ADAL" clId="{1988BE57-9A6B-4600-A5A6-7A67ADDBACA4}" dt="2024-03-12T09:29:57.882" v="40" actId="478"/>
          <ac:spMkLst>
            <pc:docMk/>
            <pc:sldMk cId="1175115195" sldId="355"/>
            <ac:spMk id="29" creationId="{10C46D07-FB53-CC34-9E5E-FD016122461B}"/>
          </ac:spMkLst>
        </pc:spChg>
        <pc:spChg chg="add mod">
          <ac:chgData name="Angel" userId="79f7cd67-ed12-42c5-8c71-8fd8a73c9473" providerId="ADAL" clId="{1988BE57-9A6B-4600-A5A6-7A67ADDBACA4}" dt="2024-03-12T09:41:53.747" v="66"/>
          <ac:spMkLst>
            <pc:docMk/>
            <pc:sldMk cId="1175115195" sldId="355"/>
            <ac:spMk id="31" creationId="{1D528BCC-D79D-AA69-842B-2329546AABBF}"/>
          </ac:spMkLst>
        </pc:spChg>
        <pc:spChg chg="add mod">
          <ac:chgData name="Angel" userId="79f7cd67-ed12-42c5-8c71-8fd8a73c9473" providerId="ADAL" clId="{1988BE57-9A6B-4600-A5A6-7A67ADDBACA4}" dt="2024-03-12T09:42:39.278" v="69"/>
          <ac:spMkLst>
            <pc:docMk/>
            <pc:sldMk cId="1175115195" sldId="355"/>
            <ac:spMk id="33" creationId="{B75E9B0B-5954-2DE3-ECCE-4218742D0751}"/>
          </ac:spMkLst>
        </pc:spChg>
        <pc:spChg chg="add mod">
          <ac:chgData name="Angel" userId="79f7cd67-ed12-42c5-8c71-8fd8a73c9473" providerId="ADAL" clId="{1988BE57-9A6B-4600-A5A6-7A67ADDBACA4}" dt="2024-03-12T09:43:36.931" v="72"/>
          <ac:spMkLst>
            <pc:docMk/>
            <pc:sldMk cId="1175115195" sldId="355"/>
            <ac:spMk id="35" creationId="{A330EE2F-90B1-B441-E206-5E1F9E8D2E48}"/>
          </ac:spMkLst>
        </pc:spChg>
        <pc:spChg chg="add del mod">
          <ac:chgData name="Angel" userId="79f7cd67-ed12-42c5-8c71-8fd8a73c9473" providerId="ADAL" clId="{1988BE57-9A6B-4600-A5A6-7A67ADDBACA4}" dt="2024-03-12T09:43:39.875" v="74" actId="478"/>
          <ac:spMkLst>
            <pc:docMk/>
            <pc:sldMk cId="1175115195" sldId="355"/>
            <ac:spMk id="37" creationId="{8C0A3B48-1B91-1ADD-660D-0FFC80F1A4E0}"/>
          </ac:spMkLst>
        </pc:spChg>
        <pc:spChg chg="add">
          <ac:chgData name="Angel" userId="79f7cd67-ed12-42c5-8c71-8fd8a73c9473" providerId="ADAL" clId="{1988BE57-9A6B-4600-A5A6-7A67ADDBACA4}" dt="2024-03-12T09:32:15.675" v="52"/>
          <ac:spMkLst>
            <pc:docMk/>
            <pc:sldMk cId="1175115195" sldId="355"/>
            <ac:spMk id="39" creationId="{425DE16C-FEDE-5FBF-FDC9-523E2FF5FEDC}"/>
          </ac:spMkLst>
        </pc:spChg>
        <pc:picChg chg="add mod">
          <ac:chgData name="Angel" userId="79f7cd67-ed12-42c5-8c71-8fd8a73c9473" providerId="ADAL" clId="{1988BE57-9A6B-4600-A5A6-7A67ADDBACA4}" dt="2024-03-12T09:31:19.700" v="50" actId="1076"/>
          <ac:picMkLst>
            <pc:docMk/>
            <pc:sldMk cId="1175115195" sldId="355"/>
            <ac:picMk id="11" creationId="{C10E9816-73A1-6A1A-B045-9D35F7424113}"/>
          </ac:picMkLst>
        </pc:picChg>
        <pc:picChg chg="add mod">
          <ac:chgData name="Angel" userId="79f7cd67-ed12-42c5-8c71-8fd8a73c9473" providerId="ADAL" clId="{1988BE57-9A6B-4600-A5A6-7A67ADDBACA4}" dt="2024-03-12T09:40:08.345" v="56" actId="14826"/>
          <ac:picMkLst>
            <pc:docMk/>
            <pc:sldMk cId="1175115195" sldId="355"/>
            <ac:picMk id="18" creationId="{DC7CC6BE-1589-B10C-3667-C0760C024F29}"/>
          </ac:picMkLst>
        </pc:picChg>
        <pc:picChg chg="add mod">
          <ac:chgData name="Angel" userId="79f7cd67-ed12-42c5-8c71-8fd8a73c9473" providerId="ADAL" clId="{1988BE57-9A6B-4600-A5A6-7A67ADDBACA4}" dt="2024-03-12T09:40:49.455" v="61" actId="14826"/>
          <ac:picMkLst>
            <pc:docMk/>
            <pc:sldMk cId="1175115195" sldId="355"/>
            <ac:picMk id="20" creationId="{A6E4C8D2-B718-C2E2-360F-312E2343AF6C}"/>
          </ac:picMkLst>
        </pc:picChg>
        <pc:picChg chg="add mod">
          <ac:chgData name="Angel" userId="79f7cd67-ed12-42c5-8c71-8fd8a73c9473" providerId="ADAL" clId="{1988BE57-9A6B-4600-A5A6-7A67ADDBACA4}" dt="2024-03-12T09:41:23.245" v="64" actId="14826"/>
          <ac:picMkLst>
            <pc:docMk/>
            <pc:sldMk cId="1175115195" sldId="355"/>
            <ac:picMk id="22" creationId="{0F377693-2477-1D6A-E007-7BD97D0BC556}"/>
          </ac:picMkLst>
        </pc:picChg>
        <pc:picChg chg="add del mod">
          <ac:chgData name="Angel" userId="79f7cd67-ed12-42c5-8c71-8fd8a73c9473" providerId="ADAL" clId="{1988BE57-9A6B-4600-A5A6-7A67ADDBACA4}" dt="2024-03-12T09:29:57.882" v="40" actId="478"/>
          <ac:picMkLst>
            <pc:docMk/>
            <pc:sldMk cId="1175115195" sldId="355"/>
            <ac:picMk id="24" creationId="{A4859085-75B5-0390-6520-4172584698AC}"/>
          </ac:picMkLst>
        </pc:picChg>
        <pc:picChg chg="add del mod">
          <ac:chgData name="Angel" userId="79f7cd67-ed12-42c5-8c71-8fd8a73c9473" providerId="ADAL" clId="{1988BE57-9A6B-4600-A5A6-7A67ADDBACA4}" dt="2024-03-12T09:29:57.882" v="40" actId="478"/>
          <ac:picMkLst>
            <pc:docMk/>
            <pc:sldMk cId="1175115195" sldId="355"/>
            <ac:picMk id="26" creationId="{66E2D2EB-1E68-77CD-D32C-52D1D14F934D}"/>
          </ac:picMkLst>
        </pc:picChg>
        <pc:picChg chg="add del mod">
          <ac:chgData name="Angel" userId="79f7cd67-ed12-42c5-8c71-8fd8a73c9473" providerId="ADAL" clId="{1988BE57-9A6B-4600-A5A6-7A67ADDBACA4}" dt="2024-03-12T09:29:57.882" v="40" actId="478"/>
          <ac:picMkLst>
            <pc:docMk/>
            <pc:sldMk cId="1175115195" sldId="355"/>
            <ac:picMk id="28" creationId="{A471A5AD-0E70-5D30-F255-6505BA3FDA22}"/>
          </ac:picMkLst>
        </pc:picChg>
        <pc:picChg chg="add del mod">
          <ac:chgData name="Angel" userId="79f7cd67-ed12-42c5-8c71-8fd8a73c9473" providerId="ADAL" clId="{1988BE57-9A6B-4600-A5A6-7A67ADDBACA4}" dt="2024-03-12T09:29:57.882" v="40" actId="478"/>
          <ac:picMkLst>
            <pc:docMk/>
            <pc:sldMk cId="1175115195" sldId="355"/>
            <ac:picMk id="30" creationId="{44B57B0D-755D-F7DA-123B-BA8FD11C5103}"/>
          </ac:picMkLst>
        </pc:picChg>
        <pc:picChg chg="add mod">
          <ac:chgData name="Angel" userId="79f7cd67-ed12-42c5-8c71-8fd8a73c9473" providerId="ADAL" clId="{1988BE57-9A6B-4600-A5A6-7A67ADDBACA4}" dt="2024-03-12T09:42:06.203" v="67" actId="14826"/>
          <ac:picMkLst>
            <pc:docMk/>
            <pc:sldMk cId="1175115195" sldId="355"/>
            <ac:picMk id="32" creationId="{AA2C0F8D-B471-AA4B-3B99-4090A14A070F}"/>
          </ac:picMkLst>
        </pc:picChg>
        <pc:picChg chg="add mod">
          <ac:chgData name="Angel" userId="79f7cd67-ed12-42c5-8c71-8fd8a73c9473" providerId="ADAL" clId="{1988BE57-9A6B-4600-A5A6-7A67ADDBACA4}" dt="2024-03-12T09:42:49.481" v="70" actId="14826"/>
          <ac:picMkLst>
            <pc:docMk/>
            <pc:sldMk cId="1175115195" sldId="355"/>
            <ac:picMk id="34" creationId="{77563246-5382-1AC5-559E-1F1B43E679A0}"/>
          </ac:picMkLst>
        </pc:picChg>
        <pc:picChg chg="add mod">
          <ac:chgData name="Angel" userId="79f7cd67-ed12-42c5-8c71-8fd8a73c9473" providerId="ADAL" clId="{1988BE57-9A6B-4600-A5A6-7A67ADDBACA4}" dt="2024-03-12T09:43:56.307" v="75" actId="14826"/>
          <ac:picMkLst>
            <pc:docMk/>
            <pc:sldMk cId="1175115195" sldId="355"/>
            <ac:picMk id="36" creationId="{F74A9240-7DB2-D189-D114-32CA055C221A}"/>
          </ac:picMkLst>
        </pc:picChg>
        <pc:picChg chg="add del mod">
          <ac:chgData name="Angel" userId="79f7cd67-ed12-42c5-8c71-8fd8a73c9473" providerId="ADAL" clId="{1988BE57-9A6B-4600-A5A6-7A67ADDBACA4}" dt="2024-03-12T09:43:38.307" v="73" actId="478"/>
          <ac:picMkLst>
            <pc:docMk/>
            <pc:sldMk cId="1175115195" sldId="355"/>
            <ac:picMk id="38" creationId="{F145662E-0F48-8C17-CF0B-9F6F599CE6B9}"/>
          </ac:picMkLst>
        </pc:picChg>
        <pc:picChg chg="add mod">
          <ac:chgData name="Angel" userId="79f7cd67-ed12-42c5-8c71-8fd8a73c9473" providerId="ADAL" clId="{1988BE57-9A6B-4600-A5A6-7A67ADDBACA4}" dt="2024-03-12T16:41:16.541" v="810" actId="1076"/>
          <ac:picMkLst>
            <pc:docMk/>
            <pc:sldMk cId="1175115195" sldId="355"/>
            <ac:picMk id="41" creationId="{C6D50419-41DE-D965-F6B8-B2BA3E0AFF44}"/>
          </ac:picMkLst>
        </pc:picChg>
      </pc:sldChg>
      <pc:sldChg chg="modSp add mod ord">
        <pc:chgData name="Angel" userId="79f7cd67-ed12-42c5-8c71-8fd8a73c9473" providerId="ADAL" clId="{1988BE57-9A6B-4600-A5A6-7A67ADDBACA4}" dt="2024-03-12T14:37:05.056" v="288" actId="20577"/>
        <pc:sldMkLst>
          <pc:docMk/>
          <pc:sldMk cId="1762530999" sldId="356"/>
        </pc:sldMkLst>
        <pc:spChg chg="mod">
          <ac:chgData name="Angel" userId="79f7cd67-ed12-42c5-8c71-8fd8a73c9473" providerId="ADAL" clId="{1988BE57-9A6B-4600-A5A6-7A67ADDBACA4}" dt="2024-03-12T14:37:05.056" v="288" actId="20577"/>
          <ac:spMkLst>
            <pc:docMk/>
            <pc:sldMk cId="1762530999" sldId="356"/>
            <ac:spMk id="5" creationId="{734F5E10-3131-5432-1253-B95B4F7DBF36}"/>
          </ac:spMkLst>
        </pc:spChg>
      </pc:sldChg>
      <pc:sldChg chg="addSp delSp modSp add mod">
        <pc:chgData name="Angel" userId="79f7cd67-ed12-42c5-8c71-8fd8a73c9473" providerId="ADAL" clId="{1988BE57-9A6B-4600-A5A6-7A67ADDBACA4}" dt="2024-03-13T08:18:14.786" v="974" actId="14100"/>
        <pc:sldMkLst>
          <pc:docMk/>
          <pc:sldMk cId="3111815075" sldId="357"/>
        </pc:sldMkLst>
        <pc:spChg chg="add del">
          <ac:chgData name="Angel" userId="79f7cd67-ed12-42c5-8c71-8fd8a73c9473" providerId="ADAL" clId="{1988BE57-9A6B-4600-A5A6-7A67ADDBACA4}" dt="2024-03-12T22:12:57.650" v="870" actId="478"/>
          <ac:spMkLst>
            <pc:docMk/>
            <pc:sldMk cId="3111815075" sldId="357"/>
            <ac:spMk id="3" creationId="{431AA309-4FDD-505B-AE03-AC5A99AC632B}"/>
          </ac:spMkLst>
        </pc:spChg>
        <pc:spChg chg="mod">
          <ac:chgData name="Angel" userId="79f7cd67-ed12-42c5-8c71-8fd8a73c9473" providerId="ADAL" clId="{1988BE57-9A6B-4600-A5A6-7A67ADDBACA4}" dt="2024-03-12T22:15:38.264" v="918" actId="1076"/>
          <ac:spMkLst>
            <pc:docMk/>
            <pc:sldMk cId="3111815075" sldId="357"/>
            <ac:spMk id="5" creationId="{734F5E10-3131-5432-1253-B95B4F7DBF36}"/>
          </ac:spMkLst>
        </pc:spChg>
        <pc:spChg chg="add mod">
          <ac:chgData name="Angel" userId="79f7cd67-ed12-42c5-8c71-8fd8a73c9473" providerId="ADAL" clId="{1988BE57-9A6B-4600-A5A6-7A67ADDBACA4}" dt="2024-03-12T22:16:44.858" v="930" actId="1076"/>
          <ac:spMkLst>
            <pc:docMk/>
            <pc:sldMk cId="3111815075" sldId="357"/>
            <ac:spMk id="13" creationId="{CECC001F-5EDD-7B84-D012-13CEA8E0547C}"/>
          </ac:spMkLst>
        </pc:spChg>
        <pc:spChg chg="add mod">
          <ac:chgData name="Angel" userId="79f7cd67-ed12-42c5-8c71-8fd8a73c9473" providerId="ADAL" clId="{1988BE57-9A6B-4600-A5A6-7A67ADDBACA4}" dt="2024-03-12T22:13:51.898" v="881" actId="1076"/>
          <ac:spMkLst>
            <pc:docMk/>
            <pc:sldMk cId="3111815075" sldId="357"/>
            <ac:spMk id="14" creationId="{8759CDD0-94AD-F4AC-C457-F5FD3508EEED}"/>
          </ac:spMkLst>
        </pc:spChg>
        <pc:spChg chg="add mod">
          <ac:chgData name="Angel" userId="79f7cd67-ed12-42c5-8c71-8fd8a73c9473" providerId="ADAL" clId="{1988BE57-9A6B-4600-A5A6-7A67ADDBACA4}" dt="2024-03-12T22:13:52.810" v="883"/>
          <ac:spMkLst>
            <pc:docMk/>
            <pc:sldMk cId="3111815075" sldId="357"/>
            <ac:spMk id="15" creationId="{EC7BB7F0-6186-B5EF-2892-BE261CD846DB}"/>
          </ac:spMkLst>
        </pc:spChg>
        <pc:spChg chg="add mod">
          <ac:chgData name="Angel" userId="79f7cd67-ed12-42c5-8c71-8fd8a73c9473" providerId="ADAL" clId="{1988BE57-9A6B-4600-A5A6-7A67ADDBACA4}" dt="2024-03-12T22:13:52.493" v="882"/>
          <ac:spMkLst>
            <pc:docMk/>
            <pc:sldMk cId="3111815075" sldId="357"/>
            <ac:spMk id="16" creationId="{924900AC-8A16-840E-39A6-224581A84362}"/>
          </ac:spMkLst>
        </pc:spChg>
        <pc:spChg chg="add mod">
          <ac:chgData name="Angel" userId="79f7cd67-ed12-42c5-8c71-8fd8a73c9473" providerId="ADAL" clId="{1988BE57-9A6B-4600-A5A6-7A67ADDBACA4}" dt="2024-03-12T22:15:56.120" v="921" actId="1076"/>
          <ac:spMkLst>
            <pc:docMk/>
            <pc:sldMk cId="3111815075" sldId="357"/>
            <ac:spMk id="18" creationId="{AA101A9C-3B2E-4DDB-D857-466051C1484B}"/>
          </ac:spMkLst>
        </pc:spChg>
        <pc:spChg chg="add mod">
          <ac:chgData name="Angel" userId="79f7cd67-ed12-42c5-8c71-8fd8a73c9473" providerId="ADAL" clId="{1988BE57-9A6B-4600-A5A6-7A67ADDBACA4}" dt="2024-03-12T22:14:44.538" v="897" actId="1076"/>
          <ac:spMkLst>
            <pc:docMk/>
            <pc:sldMk cId="3111815075" sldId="357"/>
            <ac:spMk id="19" creationId="{1D367539-293E-29C9-657B-B65705B2505A}"/>
          </ac:spMkLst>
        </pc:spChg>
        <pc:spChg chg="add mod">
          <ac:chgData name="Angel" userId="79f7cd67-ed12-42c5-8c71-8fd8a73c9473" providerId="ADAL" clId="{1988BE57-9A6B-4600-A5A6-7A67ADDBACA4}" dt="2024-03-12T22:15:56.120" v="921" actId="1076"/>
          <ac:spMkLst>
            <pc:docMk/>
            <pc:sldMk cId="3111815075" sldId="357"/>
            <ac:spMk id="21" creationId="{1A363194-18A7-3F45-2EB0-6CEB9B657DE3}"/>
          </ac:spMkLst>
        </pc:spChg>
        <pc:spChg chg="add mod">
          <ac:chgData name="Angel" userId="79f7cd67-ed12-42c5-8c71-8fd8a73c9473" providerId="ADAL" clId="{1988BE57-9A6B-4600-A5A6-7A67ADDBACA4}" dt="2024-03-12T22:16:40.756" v="929" actId="1076"/>
          <ac:spMkLst>
            <pc:docMk/>
            <pc:sldMk cId="3111815075" sldId="357"/>
            <ac:spMk id="23" creationId="{C89767C4-1BDF-7B12-B7C5-12EE154D45EB}"/>
          </ac:spMkLst>
        </pc:spChg>
        <pc:picChg chg="add mod">
          <ac:chgData name="Angel" userId="79f7cd67-ed12-42c5-8c71-8fd8a73c9473" providerId="ADAL" clId="{1988BE57-9A6B-4600-A5A6-7A67ADDBACA4}" dt="2024-03-13T08:17:56.472" v="968" actId="1076"/>
          <ac:picMkLst>
            <pc:docMk/>
            <pc:sldMk cId="3111815075" sldId="357"/>
            <ac:picMk id="11" creationId="{C840972A-C8CA-7C3F-66B3-51C68DE3C88F}"/>
          </ac:picMkLst>
        </pc:picChg>
        <pc:picChg chg="add mod">
          <ac:chgData name="Angel" userId="79f7cd67-ed12-42c5-8c71-8fd8a73c9473" providerId="ADAL" clId="{1988BE57-9A6B-4600-A5A6-7A67ADDBACA4}" dt="2024-03-13T08:16:00.357" v="950" actId="14100"/>
          <ac:picMkLst>
            <pc:docMk/>
            <pc:sldMk cId="3111815075" sldId="357"/>
            <ac:picMk id="25" creationId="{6DF4F201-3A27-B430-830A-27490DC96733}"/>
          </ac:picMkLst>
        </pc:picChg>
        <pc:picChg chg="add mod">
          <ac:chgData name="Angel" userId="79f7cd67-ed12-42c5-8c71-8fd8a73c9473" providerId="ADAL" clId="{1988BE57-9A6B-4600-A5A6-7A67ADDBACA4}" dt="2024-03-13T08:18:07.750" v="972" actId="1076"/>
          <ac:picMkLst>
            <pc:docMk/>
            <pc:sldMk cId="3111815075" sldId="357"/>
            <ac:picMk id="27" creationId="{380A4E28-E8F1-3067-FC43-4D5549ECB326}"/>
          </ac:picMkLst>
        </pc:picChg>
        <pc:picChg chg="add mod">
          <ac:chgData name="Angel" userId="79f7cd67-ed12-42c5-8c71-8fd8a73c9473" providerId="ADAL" clId="{1988BE57-9A6B-4600-A5A6-7A67ADDBACA4}" dt="2024-03-13T08:16:19.992" v="958" actId="1076"/>
          <ac:picMkLst>
            <pc:docMk/>
            <pc:sldMk cId="3111815075" sldId="357"/>
            <ac:picMk id="29" creationId="{A3B5748F-834C-3F71-5E54-C89911ED05F9}"/>
          </ac:picMkLst>
        </pc:picChg>
        <pc:picChg chg="add mod">
          <ac:chgData name="Angel" userId="79f7cd67-ed12-42c5-8c71-8fd8a73c9473" providerId="ADAL" clId="{1988BE57-9A6B-4600-A5A6-7A67ADDBACA4}" dt="2024-03-13T08:17:55.189" v="967" actId="1076"/>
          <ac:picMkLst>
            <pc:docMk/>
            <pc:sldMk cId="3111815075" sldId="357"/>
            <ac:picMk id="31" creationId="{2721725C-2328-6E5C-0493-25353AED7F52}"/>
          </ac:picMkLst>
        </pc:picChg>
        <pc:picChg chg="add mod">
          <ac:chgData name="Angel" userId="79f7cd67-ed12-42c5-8c71-8fd8a73c9473" providerId="ADAL" clId="{1988BE57-9A6B-4600-A5A6-7A67ADDBACA4}" dt="2024-03-13T08:16:04.756" v="952" actId="14100"/>
          <ac:picMkLst>
            <pc:docMk/>
            <pc:sldMk cId="3111815075" sldId="357"/>
            <ac:picMk id="33" creationId="{C1D38B42-6927-AFBE-F04C-ABD5320B348A}"/>
          </ac:picMkLst>
        </pc:picChg>
        <pc:picChg chg="add mod">
          <ac:chgData name="Angel" userId="79f7cd67-ed12-42c5-8c71-8fd8a73c9473" providerId="ADAL" clId="{1988BE57-9A6B-4600-A5A6-7A67ADDBACA4}" dt="2024-03-13T08:17:06.754" v="962" actId="14100"/>
          <ac:picMkLst>
            <pc:docMk/>
            <pc:sldMk cId="3111815075" sldId="357"/>
            <ac:picMk id="35" creationId="{56D5FECC-7EB8-2138-A520-655F5F49006C}"/>
          </ac:picMkLst>
        </pc:picChg>
        <pc:picChg chg="add mod">
          <ac:chgData name="Angel" userId="79f7cd67-ed12-42c5-8c71-8fd8a73c9473" providerId="ADAL" clId="{1988BE57-9A6B-4600-A5A6-7A67ADDBACA4}" dt="2024-03-13T08:18:14.786" v="974" actId="14100"/>
          <ac:picMkLst>
            <pc:docMk/>
            <pc:sldMk cId="3111815075" sldId="357"/>
            <ac:picMk id="37" creationId="{47CD368D-AF2B-D1BC-0EBA-392EF0E891F6}"/>
          </ac:picMkLst>
        </pc:picChg>
      </pc:sldChg>
      <pc:sldChg chg="addSp delSp modSp add mod ord">
        <pc:chgData name="Angel" userId="79f7cd67-ed12-42c5-8c71-8fd8a73c9473" providerId="ADAL" clId="{1988BE57-9A6B-4600-A5A6-7A67ADDBACA4}" dt="2024-03-12T16:42:24.934" v="827" actId="20577"/>
        <pc:sldMkLst>
          <pc:docMk/>
          <pc:sldMk cId="3514883240" sldId="358"/>
        </pc:sldMkLst>
        <pc:spChg chg="del mod">
          <ac:chgData name="Angel" userId="79f7cd67-ed12-42c5-8c71-8fd8a73c9473" providerId="ADAL" clId="{1988BE57-9A6B-4600-A5A6-7A67ADDBACA4}" dt="2024-03-12T16:28:34.452" v="750" actId="478"/>
          <ac:spMkLst>
            <pc:docMk/>
            <pc:sldMk cId="3514883240" sldId="358"/>
            <ac:spMk id="3" creationId="{9BE11288-1ACC-063B-6A57-E116DF5F6185}"/>
          </ac:spMkLst>
        </pc:spChg>
        <pc:spChg chg="mod">
          <ac:chgData name="Angel" userId="79f7cd67-ed12-42c5-8c71-8fd8a73c9473" providerId="ADAL" clId="{1988BE57-9A6B-4600-A5A6-7A67ADDBACA4}" dt="2024-03-12T16:42:24.934" v="827" actId="20577"/>
          <ac:spMkLst>
            <pc:docMk/>
            <pc:sldMk cId="3514883240" sldId="358"/>
            <ac:spMk id="5" creationId="{734F5E10-3131-5432-1253-B95B4F7DBF36}"/>
          </ac:spMkLst>
        </pc:spChg>
        <pc:spChg chg="add mod">
          <ac:chgData name="Angel" userId="79f7cd67-ed12-42c5-8c71-8fd8a73c9473" providerId="ADAL" clId="{1988BE57-9A6B-4600-A5A6-7A67ADDBACA4}" dt="2024-03-12T16:38:11.072" v="804" actId="1076"/>
          <ac:spMkLst>
            <pc:docMk/>
            <pc:sldMk cId="3514883240" sldId="358"/>
            <ac:spMk id="12" creationId="{EF814946-8BE0-208B-1443-B5F2C8DA5D37}"/>
          </ac:spMkLst>
        </pc:spChg>
        <pc:spChg chg="del mod">
          <ac:chgData name="Angel" userId="79f7cd67-ed12-42c5-8c71-8fd8a73c9473" providerId="ADAL" clId="{1988BE57-9A6B-4600-A5A6-7A67ADDBACA4}" dt="2024-03-12T16:28:36.986" v="751" actId="478"/>
          <ac:spMkLst>
            <pc:docMk/>
            <pc:sldMk cId="3514883240" sldId="358"/>
            <ac:spMk id="17" creationId="{6CAA0510-3971-EB71-A51E-FFD32A2245E0}"/>
          </ac:spMkLst>
        </pc:spChg>
        <pc:spChg chg="del">
          <ac:chgData name="Angel" userId="79f7cd67-ed12-42c5-8c71-8fd8a73c9473" providerId="ADAL" clId="{1988BE57-9A6B-4600-A5A6-7A67ADDBACA4}" dt="2024-03-12T16:28:38.084" v="752" actId="478"/>
          <ac:spMkLst>
            <pc:docMk/>
            <pc:sldMk cId="3514883240" sldId="358"/>
            <ac:spMk id="19" creationId="{2CAF8558-368B-72A5-3480-D0973E6245AC}"/>
          </ac:spMkLst>
        </pc:spChg>
        <pc:spChg chg="del">
          <ac:chgData name="Angel" userId="79f7cd67-ed12-42c5-8c71-8fd8a73c9473" providerId="ADAL" clId="{1988BE57-9A6B-4600-A5A6-7A67ADDBACA4}" dt="2024-03-12T16:28:40.393" v="753" actId="478"/>
          <ac:spMkLst>
            <pc:docMk/>
            <pc:sldMk cId="3514883240" sldId="358"/>
            <ac:spMk id="21" creationId="{B2EBB1B0-196A-F646-9CD3-1C96BE7B27FD}"/>
          </ac:spMkLst>
        </pc:spChg>
        <pc:spChg chg="del">
          <ac:chgData name="Angel" userId="79f7cd67-ed12-42c5-8c71-8fd8a73c9473" providerId="ADAL" clId="{1988BE57-9A6B-4600-A5A6-7A67ADDBACA4}" dt="2024-03-12T16:28:30.186" v="747" actId="478"/>
          <ac:spMkLst>
            <pc:docMk/>
            <pc:sldMk cId="3514883240" sldId="358"/>
            <ac:spMk id="31" creationId="{1D528BCC-D79D-AA69-842B-2329546AABBF}"/>
          </ac:spMkLst>
        </pc:spChg>
        <pc:spChg chg="del">
          <ac:chgData name="Angel" userId="79f7cd67-ed12-42c5-8c71-8fd8a73c9473" providerId="ADAL" clId="{1988BE57-9A6B-4600-A5A6-7A67ADDBACA4}" dt="2024-03-12T16:28:29.311" v="746" actId="478"/>
          <ac:spMkLst>
            <pc:docMk/>
            <pc:sldMk cId="3514883240" sldId="358"/>
            <ac:spMk id="33" creationId="{B75E9B0B-5954-2DE3-ECCE-4218742D0751}"/>
          </ac:spMkLst>
        </pc:spChg>
        <pc:spChg chg="del">
          <ac:chgData name="Angel" userId="79f7cd67-ed12-42c5-8c71-8fd8a73c9473" providerId="ADAL" clId="{1988BE57-9A6B-4600-A5A6-7A67ADDBACA4}" dt="2024-03-12T16:28:29.311" v="746" actId="478"/>
          <ac:spMkLst>
            <pc:docMk/>
            <pc:sldMk cId="3514883240" sldId="358"/>
            <ac:spMk id="35" creationId="{A330EE2F-90B1-B441-E206-5E1F9E8D2E48}"/>
          </ac:spMkLst>
        </pc:spChg>
        <pc:picChg chg="add mod">
          <ac:chgData name="Angel" userId="79f7cd67-ed12-42c5-8c71-8fd8a73c9473" providerId="ADAL" clId="{1988BE57-9A6B-4600-A5A6-7A67ADDBACA4}" dt="2024-03-12T16:38:04.166" v="802" actId="1076"/>
          <ac:picMkLst>
            <pc:docMk/>
            <pc:sldMk cId="3514883240" sldId="358"/>
            <ac:picMk id="4" creationId="{3CC3A9AF-3C1E-489E-0177-38C054E12C7F}"/>
          </ac:picMkLst>
        </pc:picChg>
        <pc:picChg chg="del">
          <ac:chgData name="Angel" userId="79f7cd67-ed12-42c5-8c71-8fd8a73c9473" providerId="ADAL" clId="{1988BE57-9A6B-4600-A5A6-7A67ADDBACA4}" dt="2024-03-12T16:28:23.770" v="739" actId="478"/>
          <ac:picMkLst>
            <pc:docMk/>
            <pc:sldMk cId="3514883240" sldId="358"/>
            <ac:picMk id="11" creationId="{C10E9816-73A1-6A1A-B045-9D35F7424113}"/>
          </ac:picMkLst>
        </pc:picChg>
        <pc:picChg chg="del">
          <ac:chgData name="Angel" userId="79f7cd67-ed12-42c5-8c71-8fd8a73c9473" providerId="ADAL" clId="{1988BE57-9A6B-4600-A5A6-7A67ADDBACA4}" dt="2024-03-12T16:28:27.168" v="745" actId="478"/>
          <ac:picMkLst>
            <pc:docMk/>
            <pc:sldMk cId="3514883240" sldId="358"/>
            <ac:picMk id="18" creationId="{DC7CC6BE-1589-B10C-3667-C0760C024F29}"/>
          </ac:picMkLst>
        </pc:picChg>
        <pc:picChg chg="del">
          <ac:chgData name="Angel" userId="79f7cd67-ed12-42c5-8c71-8fd8a73c9473" providerId="ADAL" clId="{1988BE57-9A6B-4600-A5A6-7A67ADDBACA4}" dt="2024-03-12T16:28:24.509" v="740" actId="478"/>
          <ac:picMkLst>
            <pc:docMk/>
            <pc:sldMk cId="3514883240" sldId="358"/>
            <ac:picMk id="20" creationId="{A6E4C8D2-B718-C2E2-360F-312E2343AF6C}"/>
          </ac:picMkLst>
        </pc:picChg>
        <pc:picChg chg="del">
          <ac:chgData name="Angel" userId="79f7cd67-ed12-42c5-8c71-8fd8a73c9473" providerId="ADAL" clId="{1988BE57-9A6B-4600-A5A6-7A67ADDBACA4}" dt="2024-03-12T16:28:25.126" v="741" actId="478"/>
          <ac:picMkLst>
            <pc:docMk/>
            <pc:sldMk cId="3514883240" sldId="358"/>
            <ac:picMk id="22" creationId="{0F377693-2477-1D6A-E007-7BD97D0BC556}"/>
          </ac:picMkLst>
        </pc:picChg>
        <pc:picChg chg="del">
          <ac:chgData name="Angel" userId="79f7cd67-ed12-42c5-8c71-8fd8a73c9473" providerId="ADAL" clId="{1988BE57-9A6B-4600-A5A6-7A67ADDBACA4}" dt="2024-03-12T16:28:26.648" v="744" actId="478"/>
          <ac:picMkLst>
            <pc:docMk/>
            <pc:sldMk cId="3514883240" sldId="358"/>
            <ac:picMk id="32" creationId="{AA2C0F8D-B471-AA4B-3B99-4090A14A070F}"/>
          </ac:picMkLst>
        </pc:picChg>
        <pc:picChg chg="del">
          <ac:chgData name="Angel" userId="79f7cd67-ed12-42c5-8c71-8fd8a73c9473" providerId="ADAL" clId="{1988BE57-9A6B-4600-A5A6-7A67ADDBACA4}" dt="2024-03-12T16:28:26.096" v="743" actId="478"/>
          <ac:picMkLst>
            <pc:docMk/>
            <pc:sldMk cId="3514883240" sldId="358"/>
            <ac:picMk id="34" creationId="{77563246-5382-1AC5-559E-1F1B43E679A0}"/>
          </ac:picMkLst>
        </pc:picChg>
        <pc:picChg chg="del">
          <ac:chgData name="Angel" userId="79f7cd67-ed12-42c5-8c71-8fd8a73c9473" providerId="ADAL" clId="{1988BE57-9A6B-4600-A5A6-7A67ADDBACA4}" dt="2024-03-12T16:28:25.618" v="742" actId="478"/>
          <ac:picMkLst>
            <pc:docMk/>
            <pc:sldMk cId="3514883240" sldId="358"/>
            <ac:picMk id="36" creationId="{F74A9240-7DB2-D189-D114-32CA055C221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0fec3ecfb8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0fec3ecfb8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5290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131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744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3955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951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2493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562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3153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552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6081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0fec3ecfb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0fec3ecfb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732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61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05189d2428_0_20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05189d2428_0_20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884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6696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104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389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0878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177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0912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88624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052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26291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7544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662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7642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19387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06540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05189d2428_0_20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05189d2428_0_20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5438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7961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105189d2428_0_19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105189d2428_0_19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0fec3ecfb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0fec3ecfb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9096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634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05189d2428_0_20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05189d2428_0_20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982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53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1725" y="946925"/>
            <a:ext cx="5004000" cy="1902300"/>
          </a:xfrm>
          <a:prstGeom prst="rect">
            <a:avLst/>
          </a:prstGeom>
        </p:spPr>
        <p:txBody>
          <a:bodyPr spcFirstLastPara="1" wrap="square" lIns="0" tIns="91425" rIns="91425" bIns="91425" anchor="ctr" anchorCtr="0">
            <a:noAutofit/>
          </a:bodyPr>
          <a:lstStyle>
            <a:lvl1pPr lvl="0" algn="r">
              <a:lnSpc>
                <a:spcPct val="80000"/>
              </a:lnSpc>
              <a:spcBef>
                <a:spcPts val="0"/>
              </a:spcBef>
              <a:spcAft>
                <a:spcPts val="0"/>
              </a:spcAft>
              <a:buClr>
                <a:srgbClr val="191919"/>
              </a:buClr>
              <a:buSzPts val="5200"/>
              <a:buNone/>
              <a:defRPr sz="7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635625" y="2911090"/>
            <a:ext cx="3080100" cy="669000"/>
          </a:xfrm>
          <a:prstGeom prst="rect">
            <a:avLst/>
          </a:prstGeom>
        </p:spPr>
        <p:txBody>
          <a:bodyPr spcFirstLastPara="1" wrap="square" lIns="0" tIns="91425" rIns="91425" bIns="91425" anchor="t" anchorCtr="0">
            <a:noAutofit/>
          </a:bodyPr>
          <a:lstStyle>
            <a:lvl1pPr lvl="0" algn="r">
              <a:lnSpc>
                <a:spcPct val="100000"/>
              </a:lnSpc>
              <a:spcBef>
                <a:spcPts val="0"/>
              </a:spcBef>
              <a:spcAft>
                <a:spcPts val="0"/>
              </a:spcAft>
              <a:buSzPts val="1400"/>
              <a:buNone/>
              <a:defRPr sz="1600" i="1"/>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226763" y="170250"/>
            <a:ext cx="245400" cy="233400"/>
          </a:xfrm>
          <a:prstGeom prst="star7">
            <a:avLst>
              <a:gd name="adj" fmla="val 7434"/>
              <a:gd name="hf" fmla="val 102572"/>
              <a:gd name="vf" fmla="val 10521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671838" y="170250"/>
            <a:ext cx="245400" cy="233400"/>
          </a:xfrm>
          <a:prstGeom prst="star7">
            <a:avLst>
              <a:gd name="adj" fmla="val 7434"/>
              <a:gd name="hf" fmla="val 102572"/>
              <a:gd name="vf" fmla="val 10521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713100" y="1572182"/>
            <a:ext cx="2580300" cy="12621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2" name="Google Shape;102;p20"/>
          <p:cNvSpPr txBox="1">
            <a:spLocks noGrp="1"/>
          </p:cNvSpPr>
          <p:nvPr>
            <p:ph type="subTitle" idx="1"/>
          </p:nvPr>
        </p:nvSpPr>
        <p:spPr>
          <a:xfrm>
            <a:off x="713100" y="2834263"/>
            <a:ext cx="3585000" cy="10803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3" name="Google Shape;103;p20"/>
          <p:cNvSpPr/>
          <p:nvPr/>
        </p:nvSpPr>
        <p:spPr>
          <a:xfrm>
            <a:off x="315000" y="4078275"/>
            <a:ext cx="796200" cy="757200"/>
          </a:xfrm>
          <a:prstGeom prst="star7">
            <a:avLst>
              <a:gd name="adj" fmla="val 7434"/>
              <a:gd name="hf" fmla="val 102572"/>
              <a:gd name="vf" fmla="val 10521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12"/>
        <p:cNvGrpSpPr/>
        <p:nvPr/>
      </p:nvGrpSpPr>
      <p:grpSpPr>
        <a:xfrm>
          <a:off x="0" y="0"/>
          <a:ext cx="0" cy="0"/>
          <a:chOff x="0" y="0"/>
          <a:chExt cx="0" cy="0"/>
        </a:xfrm>
      </p:grpSpPr>
      <p:sp>
        <p:nvSpPr>
          <p:cNvPr id="213" name="Google Shape;213;p33"/>
          <p:cNvSpPr txBox="1">
            <a:spLocks noGrp="1"/>
          </p:cNvSpPr>
          <p:nvPr>
            <p:ph type="title"/>
          </p:nvPr>
        </p:nvSpPr>
        <p:spPr>
          <a:xfrm>
            <a:off x="705221" y="539400"/>
            <a:ext cx="3852000" cy="873000"/>
          </a:xfrm>
          <a:prstGeom prst="rect">
            <a:avLst/>
          </a:prstGeom>
        </p:spPr>
        <p:txBody>
          <a:bodyPr spcFirstLastPara="1" wrap="square" lIns="0" tIns="91425" rIns="91425" bIns="91425" anchor="t" anchorCtr="0">
            <a:noAutofit/>
          </a:bodyPr>
          <a:lstStyle>
            <a:lvl1pPr lvl="0" algn="ctr"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4" name="Google Shape;214;p33"/>
          <p:cNvSpPr txBox="1">
            <a:spLocks noGrp="1"/>
          </p:cNvSpPr>
          <p:nvPr>
            <p:ph type="subTitle" idx="1"/>
          </p:nvPr>
        </p:nvSpPr>
        <p:spPr>
          <a:xfrm>
            <a:off x="913871" y="1522075"/>
            <a:ext cx="3434700" cy="14265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5" name="Google Shape;215;p33"/>
          <p:cNvSpPr txBox="1"/>
          <p:nvPr/>
        </p:nvSpPr>
        <p:spPr>
          <a:xfrm>
            <a:off x="744821" y="3143191"/>
            <a:ext cx="3772800" cy="43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i="1">
                <a:solidFill>
                  <a:schemeClr val="dk1"/>
                </a:solidFill>
                <a:latin typeface="Roboto Slab"/>
                <a:ea typeface="Roboto Slab"/>
                <a:cs typeface="Roboto Slab"/>
                <a:sym typeface="Roboto Slab"/>
              </a:rPr>
              <a:t>CREDITS: This presentation template was created by </a:t>
            </a:r>
            <a:r>
              <a:rPr lang="en" sz="1000" b="1" i="1">
                <a:solidFill>
                  <a:schemeClr val="dk1"/>
                </a:solidFill>
                <a:uFill>
                  <a:noFill/>
                </a:uFill>
                <a:latin typeface="Roboto Slab"/>
                <a:ea typeface="Roboto Slab"/>
                <a:cs typeface="Roboto Slab"/>
                <a:sym typeface="Roboto Slab"/>
                <a:hlinkClick r:id="rId2">
                  <a:extLst>
                    <a:ext uri="{A12FA001-AC4F-418D-AE19-62706E023703}">
                      <ahyp:hlinkClr xmlns:ahyp="http://schemas.microsoft.com/office/drawing/2018/hyperlinkcolor" val="tx"/>
                    </a:ext>
                  </a:extLst>
                </a:hlinkClick>
              </a:rPr>
              <a:t>Slidesgo</a:t>
            </a:r>
            <a:r>
              <a:rPr lang="en" sz="1000" i="1">
                <a:solidFill>
                  <a:schemeClr val="dk1"/>
                </a:solidFill>
                <a:latin typeface="Roboto Slab"/>
                <a:ea typeface="Roboto Slab"/>
                <a:cs typeface="Roboto Slab"/>
                <a:sym typeface="Roboto Slab"/>
              </a:rPr>
              <a:t>, including icons by </a:t>
            </a:r>
            <a:r>
              <a:rPr lang="en" sz="1000" b="1" i="1">
                <a:solidFill>
                  <a:schemeClr val="dk1"/>
                </a:solidFill>
                <a:uFill>
                  <a:noFill/>
                </a:uFill>
                <a:latin typeface="Roboto Slab"/>
                <a:ea typeface="Roboto Slab"/>
                <a:cs typeface="Roboto Slab"/>
                <a:sym typeface="Roboto Slab"/>
                <a:hlinkClick r:id="rId3">
                  <a:extLst>
                    <a:ext uri="{A12FA001-AC4F-418D-AE19-62706E023703}">
                      <ahyp:hlinkClr xmlns:ahyp="http://schemas.microsoft.com/office/drawing/2018/hyperlinkcolor" val="tx"/>
                    </a:ext>
                  </a:extLst>
                </a:hlinkClick>
              </a:rPr>
              <a:t>Flaticon</a:t>
            </a:r>
            <a:r>
              <a:rPr lang="en" sz="1000" b="1" i="1">
                <a:solidFill>
                  <a:schemeClr val="dk1"/>
                </a:solidFill>
                <a:latin typeface="Roboto Slab"/>
                <a:ea typeface="Roboto Slab"/>
                <a:cs typeface="Roboto Slab"/>
                <a:sym typeface="Roboto Slab"/>
              </a:rPr>
              <a:t> </a:t>
            </a:r>
            <a:r>
              <a:rPr lang="en" sz="1000" i="1">
                <a:solidFill>
                  <a:schemeClr val="dk1"/>
                </a:solidFill>
                <a:latin typeface="Roboto Slab"/>
                <a:ea typeface="Roboto Slab"/>
                <a:cs typeface="Roboto Slab"/>
                <a:sym typeface="Roboto Slab"/>
              </a:rPr>
              <a:t>and infographics &amp; images by </a:t>
            </a:r>
            <a:r>
              <a:rPr lang="en" sz="1000" b="1" i="1">
                <a:solidFill>
                  <a:schemeClr val="dk1"/>
                </a:solidFill>
                <a:uFill>
                  <a:noFill/>
                </a:uFill>
                <a:latin typeface="Roboto Slab"/>
                <a:ea typeface="Roboto Slab"/>
                <a:cs typeface="Roboto Slab"/>
                <a:sym typeface="Roboto Slab"/>
                <a:hlinkClick r:id="rId4">
                  <a:extLst>
                    <a:ext uri="{A12FA001-AC4F-418D-AE19-62706E023703}">
                      <ahyp:hlinkClr xmlns:ahyp="http://schemas.microsoft.com/office/drawing/2018/hyperlinkcolor" val="tx"/>
                    </a:ext>
                  </a:extLst>
                </a:hlinkClick>
              </a:rPr>
              <a:t>Freepik</a:t>
            </a:r>
            <a:endParaRPr sz="1000" b="1" i="1">
              <a:solidFill>
                <a:schemeClr val="dk1"/>
              </a:solidFill>
              <a:latin typeface="Roboto Slab"/>
              <a:ea typeface="Roboto Slab"/>
              <a:cs typeface="Roboto Slab"/>
              <a:sym typeface="Roboto Slab"/>
            </a:endParaRPr>
          </a:p>
        </p:txBody>
      </p:sp>
      <p:sp>
        <p:nvSpPr>
          <p:cNvPr id="216" name="Google Shape;216;p33"/>
          <p:cNvSpPr/>
          <p:nvPr/>
        </p:nvSpPr>
        <p:spPr>
          <a:xfrm>
            <a:off x="226763" y="170250"/>
            <a:ext cx="245400" cy="233400"/>
          </a:xfrm>
          <a:prstGeom prst="star7">
            <a:avLst>
              <a:gd name="adj" fmla="val 7434"/>
              <a:gd name="hf" fmla="val 102572"/>
              <a:gd name="vf" fmla="val 10521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8671838" y="170250"/>
            <a:ext cx="245400" cy="233400"/>
          </a:xfrm>
          <a:prstGeom prst="star7">
            <a:avLst>
              <a:gd name="adj" fmla="val 7434"/>
              <a:gd name="hf" fmla="val 102572"/>
              <a:gd name="vf" fmla="val 10521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18"/>
        <p:cNvGrpSpPr/>
        <p:nvPr/>
      </p:nvGrpSpPr>
      <p:grpSpPr>
        <a:xfrm>
          <a:off x="0" y="0"/>
          <a:ext cx="0" cy="0"/>
          <a:chOff x="0" y="0"/>
          <a:chExt cx="0" cy="0"/>
        </a:xfrm>
      </p:grpSpPr>
      <p:sp>
        <p:nvSpPr>
          <p:cNvPr id="219" name="Google Shape;219;p34"/>
          <p:cNvSpPr/>
          <p:nvPr/>
        </p:nvSpPr>
        <p:spPr>
          <a:xfrm>
            <a:off x="226763" y="170250"/>
            <a:ext cx="245400" cy="233400"/>
          </a:xfrm>
          <a:prstGeom prst="star7">
            <a:avLst>
              <a:gd name="adj" fmla="val 7434"/>
              <a:gd name="hf" fmla="val 102572"/>
              <a:gd name="vf" fmla="val 10521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4"/>
          <p:cNvSpPr/>
          <p:nvPr/>
        </p:nvSpPr>
        <p:spPr>
          <a:xfrm>
            <a:off x="8671838" y="170250"/>
            <a:ext cx="245400" cy="233400"/>
          </a:xfrm>
          <a:prstGeom prst="star7">
            <a:avLst>
              <a:gd name="adj" fmla="val 7434"/>
              <a:gd name="hf" fmla="val 102572"/>
              <a:gd name="vf" fmla="val 10521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13103" y="1183875"/>
            <a:ext cx="7484400" cy="1292700"/>
          </a:xfrm>
          <a:prstGeom prst="rect">
            <a:avLst/>
          </a:prstGeom>
        </p:spPr>
        <p:txBody>
          <a:bodyPr spcFirstLastPara="1" wrap="square" lIns="0" tIns="91425" rIns="91425" bIns="91425" anchor="ctr" anchorCtr="0">
            <a:noAutofit/>
          </a:bodyPr>
          <a:lstStyle>
            <a:lvl1pPr lvl="0">
              <a:spcBef>
                <a:spcPts val="0"/>
              </a:spcBef>
              <a:spcAft>
                <a:spcPts val="0"/>
              </a:spcAft>
              <a:buSzPts val="3600"/>
              <a:buNone/>
              <a:defRPr sz="6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3100" y="3091847"/>
            <a:ext cx="2409900" cy="2004000"/>
          </a:xfrm>
          <a:prstGeom prst="rect">
            <a:avLst/>
          </a:prstGeom>
        </p:spPr>
        <p:txBody>
          <a:bodyPr spcFirstLastPara="1" wrap="square" lIns="0" tIns="91425" rIns="91425" bIns="91425" anchor="b" anchorCtr="0">
            <a:noAutofit/>
          </a:bodyPr>
          <a:lstStyle>
            <a:lvl1pPr lvl="0" rtl="0">
              <a:spcBef>
                <a:spcPts val="0"/>
              </a:spcBef>
              <a:spcAft>
                <a:spcPts val="0"/>
              </a:spcAft>
              <a:buSzPts val="6000"/>
              <a:buNone/>
              <a:defRPr sz="1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3324900" y="2378450"/>
            <a:ext cx="2494200" cy="713400"/>
          </a:xfrm>
          <a:prstGeom prst="rect">
            <a:avLst/>
          </a:prstGeom>
        </p:spPr>
        <p:txBody>
          <a:bodyPr spcFirstLastPara="1" wrap="square" lIns="0" tIns="91425" rIns="91425" bIns="91425" anchor="t" anchorCtr="0">
            <a:noAutofit/>
          </a:bodyPr>
          <a:lstStyle>
            <a:lvl1pPr lvl="0" algn="r" rtl="0">
              <a:lnSpc>
                <a:spcPct val="100000"/>
              </a:lnSpc>
              <a:spcBef>
                <a:spcPts val="0"/>
              </a:spcBef>
              <a:spcAft>
                <a:spcPts val="0"/>
              </a:spcAft>
              <a:buSzPts val="1400"/>
              <a:buNone/>
              <a:defRPr sz="1600" i="1"/>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 name="Google Shape;17;p3"/>
          <p:cNvSpPr/>
          <p:nvPr/>
        </p:nvSpPr>
        <p:spPr>
          <a:xfrm>
            <a:off x="226763" y="170250"/>
            <a:ext cx="245400" cy="233400"/>
          </a:xfrm>
          <a:prstGeom prst="star7">
            <a:avLst>
              <a:gd name="adj" fmla="val 7434"/>
              <a:gd name="hf" fmla="val 102572"/>
              <a:gd name="vf" fmla="val 10521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8671838" y="170250"/>
            <a:ext cx="245400" cy="233400"/>
          </a:xfrm>
          <a:prstGeom prst="star7">
            <a:avLst>
              <a:gd name="adj" fmla="val 7434"/>
              <a:gd name="hf" fmla="val 102572"/>
              <a:gd name="vf" fmla="val 10521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720000" y="341550"/>
            <a:ext cx="7704000" cy="6027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00" y="1215752"/>
            <a:ext cx="7704000" cy="3416400"/>
          </a:xfrm>
          <a:prstGeom prst="rect">
            <a:avLst/>
          </a:prstGeom>
        </p:spPr>
        <p:txBody>
          <a:bodyPr spcFirstLastPara="1" wrap="square" lIns="0" tIns="91425" rIns="91425" bIns="91425" anchor="t" anchorCtr="0">
            <a:noAutofit/>
          </a:bodyPr>
          <a:lstStyle>
            <a:lvl1pPr marL="457200" lvl="0" indent="-304800" rtl="0">
              <a:lnSpc>
                <a:spcPct val="100000"/>
              </a:lnSpc>
              <a:spcBef>
                <a:spcPts val="0"/>
              </a:spcBef>
              <a:spcAft>
                <a:spcPts val="0"/>
              </a:spcAft>
              <a:buSzPts val="1200"/>
              <a:buAutoNum type="arabicPeriod"/>
              <a:defRPr sz="1200" i="1"/>
            </a:lvl1pPr>
            <a:lvl2pPr marL="914400" lvl="1" indent="-304800" rtl="0">
              <a:lnSpc>
                <a:spcPct val="115000"/>
              </a:lnSpc>
              <a:spcBef>
                <a:spcPts val="1600"/>
              </a:spcBef>
              <a:spcAft>
                <a:spcPts val="0"/>
              </a:spcAft>
              <a:buSzPts val="1200"/>
              <a:buFont typeface="Roboto Condensed Light"/>
              <a:buAutoNum type="alphaLcPeriod"/>
              <a:defRPr/>
            </a:lvl2pPr>
            <a:lvl3pPr marL="1371600" lvl="2" indent="-304800" rtl="0">
              <a:lnSpc>
                <a:spcPct val="115000"/>
              </a:lnSpc>
              <a:spcBef>
                <a:spcPts val="160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a:endParaRPr/>
          </a:p>
        </p:txBody>
      </p:sp>
      <p:sp>
        <p:nvSpPr>
          <p:cNvPr id="22" name="Google Shape;22;p4"/>
          <p:cNvSpPr/>
          <p:nvPr/>
        </p:nvSpPr>
        <p:spPr>
          <a:xfrm>
            <a:off x="226763" y="4632150"/>
            <a:ext cx="245400" cy="233400"/>
          </a:xfrm>
          <a:prstGeom prst="star7">
            <a:avLst>
              <a:gd name="adj" fmla="val 7434"/>
              <a:gd name="hf" fmla="val 102572"/>
              <a:gd name="vf" fmla="val 10521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4"/>
          <p:cNvCxnSpPr/>
          <p:nvPr/>
        </p:nvCxnSpPr>
        <p:spPr>
          <a:xfrm>
            <a:off x="711725" y="385950"/>
            <a:ext cx="1058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719925" y="1201825"/>
            <a:ext cx="6552000" cy="648000"/>
          </a:xfrm>
          <a:prstGeom prst="rect">
            <a:avLst/>
          </a:prstGeom>
        </p:spPr>
        <p:txBody>
          <a:bodyPr spcFirstLastPara="1" wrap="square" lIns="0"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 name="Google Shape;42;p9"/>
          <p:cNvSpPr txBox="1">
            <a:spLocks noGrp="1"/>
          </p:cNvSpPr>
          <p:nvPr>
            <p:ph type="subTitle" idx="1"/>
          </p:nvPr>
        </p:nvSpPr>
        <p:spPr>
          <a:xfrm>
            <a:off x="720075" y="1994400"/>
            <a:ext cx="7450200" cy="26505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sz="1600" i="1"/>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 name="Google Shape;43;p9"/>
          <p:cNvSpPr/>
          <p:nvPr/>
        </p:nvSpPr>
        <p:spPr>
          <a:xfrm>
            <a:off x="226763" y="170250"/>
            <a:ext cx="245400" cy="233400"/>
          </a:xfrm>
          <a:prstGeom prst="star7">
            <a:avLst>
              <a:gd name="adj" fmla="val 7434"/>
              <a:gd name="hf" fmla="val 102572"/>
              <a:gd name="vf" fmla="val 10521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p:nvPr/>
        </p:nvSpPr>
        <p:spPr>
          <a:xfrm>
            <a:off x="8671838" y="170250"/>
            <a:ext cx="245400" cy="233400"/>
          </a:xfrm>
          <a:prstGeom prst="star7">
            <a:avLst>
              <a:gd name="adj" fmla="val 7434"/>
              <a:gd name="hf" fmla="val 102572"/>
              <a:gd name="vf" fmla="val 10521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729025" y="1175275"/>
            <a:ext cx="7701900" cy="2100300"/>
          </a:xfrm>
          <a:prstGeom prst="rect">
            <a:avLst/>
          </a:prstGeom>
        </p:spPr>
        <p:txBody>
          <a:bodyPr spcFirstLastPara="1" wrap="square" lIns="0" tIns="91425" rIns="91425" bIns="91425" anchor="b" anchorCtr="0">
            <a:noAutofit/>
          </a:bodyPr>
          <a:lstStyle>
            <a:lvl1pPr lvl="0" algn="ctr">
              <a:spcBef>
                <a:spcPts val="0"/>
              </a:spcBef>
              <a:spcAft>
                <a:spcPts val="0"/>
              </a:spcAft>
              <a:buSzPts val="9600"/>
              <a:buNone/>
              <a:defRPr sz="14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9" name="Google Shape;49;p11"/>
          <p:cNvSpPr txBox="1">
            <a:spLocks noGrp="1"/>
          </p:cNvSpPr>
          <p:nvPr>
            <p:ph type="subTitle" idx="1"/>
          </p:nvPr>
        </p:nvSpPr>
        <p:spPr>
          <a:xfrm>
            <a:off x="1858079" y="3476078"/>
            <a:ext cx="2549400" cy="700200"/>
          </a:xfrm>
          <a:prstGeom prst="rect">
            <a:avLst/>
          </a:prstGeom>
        </p:spPr>
        <p:txBody>
          <a:bodyPr spcFirstLastPara="1" wrap="square" lIns="0" tIns="91425" rIns="91425" bIns="91425" anchor="ctr" anchorCtr="0">
            <a:noAutofit/>
          </a:bodyPr>
          <a:lstStyle>
            <a:lvl1pPr lvl="0" algn="r" rtl="0">
              <a:lnSpc>
                <a:spcPct val="100000"/>
              </a:lnSpc>
              <a:spcBef>
                <a:spcPts val="0"/>
              </a:spcBef>
              <a:spcAft>
                <a:spcPts val="0"/>
              </a:spcAft>
              <a:buSzPts val="1600"/>
              <a:buNone/>
              <a:defRPr sz="1600" i="1"/>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50" name="Google Shape;50;p11"/>
          <p:cNvSpPr/>
          <p:nvPr/>
        </p:nvSpPr>
        <p:spPr>
          <a:xfrm>
            <a:off x="226763" y="170250"/>
            <a:ext cx="245400" cy="233400"/>
          </a:xfrm>
          <a:prstGeom prst="star7">
            <a:avLst>
              <a:gd name="adj" fmla="val 7434"/>
              <a:gd name="hf" fmla="val 102572"/>
              <a:gd name="vf" fmla="val 10521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1"/>
          <p:cNvSpPr/>
          <p:nvPr/>
        </p:nvSpPr>
        <p:spPr>
          <a:xfrm>
            <a:off x="8671838" y="170250"/>
            <a:ext cx="245400" cy="233400"/>
          </a:xfrm>
          <a:prstGeom prst="star7">
            <a:avLst>
              <a:gd name="adj" fmla="val 7434"/>
              <a:gd name="hf" fmla="val 102572"/>
              <a:gd name="vf" fmla="val 10521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720000" y="1183875"/>
            <a:ext cx="7710900" cy="1292700"/>
          </a:xfrm>
          <a:prstGeom prst="rect">
            <a:avLst/>
          </a:prstGeom>
        </p:spPr>
        <p:txBody>
          <a:bodyPr spcFirstLastPara="1" wrap="square" lIns="0" tIns="91425" rIns="91425" bIns="91425" anchor="ctr" anchorCtr="0">
            <a:noAutofit/>
          </a:bodyPr>
          <a:lstStyle>
            <a:lvl1pPr lvl="0" algn="ctr" rtl="0">
              <a:spcBef>
                <a:spcPts val="0"/>
              </a:spcBef>
              <a:spcAft>
                <a:spcPts val="0"/>
              </a:spcAft>
              <a:buSzPts val="3600"/>
              <a:buNone/>
              <a:defRPr sz="6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5" name="Google Shape;55;p13"/>
          <p:cNvSpPr txBox="1">
            <a:spLocks noGrp="1"/>
          </p:cNvSpPr>
          <p:nvPr>
            <p:ph type="title" idx="2" hasCustomPrompt="1"/>
          </p:nvPr>
        </p:nvSpPr>
        <p:spPr>
          <a:xfrm>
            <a:off x="5920800" y="3091847"/>
            <a:ext cx="2409900" cy="2004000"/>
          </a:xfrm>
          <a:prstGeom prst="rect">
            <a:avLst/>
          </a:prstGeom>
        </p:spPr>
        <p:txBody>
          <a:bodyPr spcFirstLastPara="1" wrap="square" lIns="0" tIns="91425" rIns="91425" bIns="91425" anchor="b" anchorCtr="0">
            <a:noAutofit/>
          </a:bodyPr>
          <a:lstStyle>
            <a:lvl1pPr lvl="0" rtl="0">
              <a:spcBef>
                <a:spcPts val="0"/>
              </a:spcBef>
              <a:spcAft>
                <a:spcPts val="0"/>
              </a:spcAft>
              <a:buSzPts val="6000"/>
              <a:buNone/>
              <a:defRPr sz="1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6" name="Google Shape;56;p13"/>
          <p:cNvSpPr txBox="1">
            <a:spLocks noGrp="1"/>
          </p:cNvSpPr>
          <p:nvPr>
            <p:ph type="subTitle" idx="1"/>
          </p:nvPr>
        </p:nvSpPr>
        <p:spPr>
          <a:xfrm>
            <a:off x="5062300" y="2571750"/>
            <a:ext cx="2494200" cy="713400"/>
          </a:xfrm>
          <a:prstGeom prst="rect">
            <a:avLst/>
          </a:prstGeom>
        </p:spPr>
        <p:txBody>
          <a:bodyPr spcFirstLastPara="1" wrap="square" lIns="0" tIns="91425" rIns="91425" bIns="91425" anchor="t" anchorCtr="0">
            <a:noAutofit/>
          </a:bodyPr>
          <a:lstStyle>
            <a:lvl1pPr lvl="0" rtl="0">
              <a:spcBef>
                <a:spcPts val="0"/>
              </a:spcBef>
              <a:spcAft>
                <a:spcPts val="0"/>
              </a:spcAft>
              <a:buSzPts val="1400"/>
              <a:buNone/>
              <a:defRPr sz="1600" i="1"/>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 name="Google Shape;57;p13"/>
          <p:cNvSpPr/>
          <p:nvPr/>
        </p:nvSpPr>
        <p:spPr>
          <a:xfrm>
            <a:off x="226763" y="170250"/>
            <a:ext cx="245400" cy="233400"/>
          </a:xfrm>
          <a:prstGeom prst="star7">
            <a:avLst>
              <a:gd name="adj" fmla="val 7434"/>
              <a:gd name="hf" fmla="val 102572"/>
              <a:gd name="vf" fmla="val 10521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8671838" y="170250"/>
            <a:ext cx="245400" cy="233400"/>
          </a:xfrm>
          <a:prstGeom prst="star7">
            <a:avLst>
              <a:gd name="adj" fmla="val 7434"/>
              <a:gd name="hf" fmla="val 102572"/>
              <a:gd name="vf" fmla="val 10521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720000" y="2175275"/>
            <a:ext cx="7710900" cy="1292700"/>
          </a:xfrm>
          <a:prstGeom prst="rect">
            <a:avLst/>
          </a:prstGeom>
        </p:spPr>
        <p:txBody>
          <a:bodyPr spcFirstLastPara="1" wrap="square" lIns="0" tIns="91425" rIns="91425" bIns="91425" anchor="ctr" anchorCtr="0">
            <a:noAutofit/>
          </a:bodyPr>
          <a:lstStyle>
            <a:lvl1pPr lvl="0" algn="ctr" rtl="0">
              <a:spcBef>
                <a:spcPts val="0"/>
              </a:spcBef>
              <a:spcAft>
                <a:spcPts val="0"/>
              </a:spcAft>
              <a:buSzPts val="3600"/>
              <a:buNone/>
              <a:defRPr sz="6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1" name="Google Shape;61;p14"/>
          <p:cNvSpPr txBox="1">
            <a:spLocks noGrp="1"/>
          </p:cNvSpPr>
          <p:nvPr>
            <p:ph type="title" idx="2" hasCustomPrompt="1"/>
          </p:nvPr>
        </p:nvSpPr>
        <p:spPr>
          <a:xfrm>
            <a:off x="713100" y="539397"/>
            <a:ext cx="2409900" cy="2004000"/>
          </a:xfrm>
          <a:prstGeom prst="rect">
            <a:avLst/>
          </a:prstGeom>
        </p:spPr>
        <p:txBody>
          <a:bodyPr spcFirstLastPara="1" wrap="square" lIns="0" tIns="91425" rIns="91425" bIns="91425" anchor="b" anchorCtr="0">
            <a:noAutofit/>
          </a:bodyPr>
          <a:lstStyle>
            <a:lvl1pPr lvl="0" rtl="0">
              <a:spcBef>
                <a:spcPts val="0"/>
              </a:spcBef>
              <a:spcAft>
                <a:spcPts val="0"/>
              </a:spcAft>
              <a:buSzPts val="6000"/>
              <a:buNone/>
              <a:defRPr sz="1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2" name="Google Shape;62;p14"/>
          <p:cNvSpPr txBox="1">
            <a:spLocks noGrp="1"/>
          </p:cNvSpPr>
          <p:nvPr>
            <p:ph type="subTitle" idx="1"/>
          </p:nvPr>
        </p:nvSpPr>
        <p:spPr>
          <a:xfrm>
            <a:off x="4721900" y="3563150"/>
            <a:ext cx="2494200" cy="713400"/>
          </a:xfrm>
          <a:prstGeom prst="rect">
            <a:avLst/>
          </a:prstGeom>
        </p:spPr>
        <p:txBody>
          <a:bodyPr spcFirstLastPara="1" wrap="square" lIns="0" tIns="91425" rIns="91425" bIns="91425" anchor="t" anchorCtr="0">
            <a:noAutofit/>
          </a:bodyPr>
          <a:lstStyle>
            <a:lvl1pPr lvl="0" rtl="0">
              <a:spcBef>
                <a:spcPts val="0"/>
              </a:spcBef>
              <a:spcAft>
                <a:spcPts val="0"/>
              </a:spcAft>
              <a:buSzPts val="1400"/>
              <a:buNone/>
              <a:defRPr i="1"/>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3" name="Google Shape;63;p14"/>
          <p:cNvSpPr/>
          <p:nvPr/>
        </p:nvSpPr>
        <p:spPr>
          <a:xfrm>
            <a:off x="226763" y="170250"/>
            <a:ext cx="245400" cy="233400"/>
          </a:xfrm>
          <a:prstGeom prst="star7">
            <a:avLst>
              <a:gd name="adj" fmla="val 7434"/>
              <a:gd name="hf" fmla="val 102572"/>
              <a:gd name="vf" fmla="val 10521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p:nvPr/>
        </p:nvSpPr>
        <p:spPr>
          <a:xfrm>
            <a:off x="8671838" y="170250"/>
            <a:ext cx="245400" cy="233400"/>
          </a:xfrm>
          <a:prstGeom prst="star7">
            <a:avLst>
              <a:gd name="adj" fmla="val 7434"/>
              <a:gd name="hf" fmla="val 102572"/>
              <a:gd name="vf" fmla="val 10521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1764175" y="1557400"/>
            <a:ext cx="2455200" cy="527700"/>
          </a:xfrm>
          <a:prstGeom prst="rect">
            <a:avLst/>
          </a:prstGeom>
        </p:spPr>
        <p:txBody>
          <a:bodyPr spcFirstLastPara="1" wrap="square" lIns="0"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3" name="Google Shape;73;p16"/>
          <p:cNvSpPr txBox="1">
            <a:spLocks noGrp="1"/>
          </p:cNvSpPr>
          <p:nvPr>
            <p:ph type="subTitle" idx="1"/>
          </p:nvPr>
        </p:nvSpPr>
        <p:spPr>
          <a:xfrm>
            <a:off x="1764177" y="2066789"/>
            <a:ext cx="2552100" cy="4848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 name="Google Shape;74;p16"/>
          <p:cNvSpPr txBox="1">
            <a:spLocks noGrp="1"/>
          </p:cNvSpPr>
          <p:nvPr>
            <p:ph type="title" idx="2" hasCustomPrompt="1"/>
          </p:nvPr>
        </p:nvSpPr>
        <p:spPr>
          <a:xfrm>
            <a:off x="584252" y="1847092"/>
            <a:ext cx="1200000" cy="876000"/>
          </a:xfrm>
          <a:prstGeom prst="rect">
            <a:avLst/>
          </a:prstGeom>
        </p:spPr>
        <p:txBody>
          <a:bodyPr spcFirstLastPara="1" wrap="square" lIns="0" tIns="91425" rIns="91425" bIns="91425" anchor="ctr" anchorCtr="0">
            <a:noAutofit/>
          </a:bodyPr>
          <a:lstStyle>
            <a:lvl1pPr lvl="0" algn="ctr" rtl="0">
              <a:spcBef>
                <a:spcPts val="0"/>
              </a:spcBef>
              <a:spcAft>
                <a:spcPts val="0"/>
              </a:spcAft>
              <a:buSzPts val="2500"/>
              <a:buNone/>
              <a:defRPr sz="5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5" name="Google Shape;75;p16"/>
          <p:cNvSpPr txBox="1">
            <a:spLocks noGrp="1"/>
          </p:cNvSpPr>
          <p:nvPr>
            <p:ph type="title" idx="3"/>
          </p:nvPr>
        </p:nvSpPr>
        <p:spPr>
          <a:xfrm>
            <a:off x="5871900" y="1557400"/>
            <a:ext cx="2455200" cy="527700"/>
          </a:xfrm>
          <a:prstGeom prst="rect">
            <a:avLst/>
          </a:prstGeom>
        </p:spPr>
        <p:txBody>
          <a:bodyPr spcFirstLastPara="1" wrap="square" lIns="0"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6" name="Google Shape;76;p16"/>
          <p:cNvSpPr txBox="1">
            <a:spLocks noGrp="1"/>
          </p:cNvSpPr>
          <p:nvPr>
            <p:ph type="subTitle" idx="4"/>
          </p:nvPr>
        </p:nvSpPr>
        <p:spPr>
          <a:xfrm>
            <a:off x="5871900" y="2066789"/>
            <a:ext cx="2552100" cy="4848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7" name="Google Shape;77;p16"/>
          <p:cNvSpPr txBox="1">
            <a:spLocks noGrp="1"/>
          </p:cNvSpPr>
          <p:nvPr>
            <p:ph type="title" idx="5" hasCustomPrompt="1"/>
          </p:nvPr>
        </p:nvSpPr>
        <p:spPr>
          <a:xfrm>
            <a:off x="4691975" y="1847092"/>
            <a:ext cx="1200000" cy="876000"/>
          </a:xfrm>
          <a:prstGeom prst="rect">
            <a:avLst/>
          </a:prstGeom>
        </p:spPr>
        <p:txBody>
          <a:bodyPr spcFirstLastPara="1" wrap="square" lIns="0" tIns="91425" rIns="91425" bIns="91425" anchor="ctr" anchorCtr="0">
            <a:noAutofit/>
          </a:bodyPr>
          <a:lstStyle>
            <a:lvl1pPr lvl="0" algn="ctr" rtl="0">
              <a:spcBef>
                <a:spcPts val="0"/>
              </a:spcBef>
              <a:spcAft>
                <a:spcPts val="0"/>
              </a:spcAft>
              <a:buSzPts val="2500"/>
              <a:buNone/>
              <a:defRPr sz="5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8" name="Google Shape;78;p16"/>
          <p:cNvSpPr txBox="1">
            <a:spLocks noGrp="1"/>
          </p:cNvSpPr>
          <p:nvPr>
            <p:ph type="title" idx="6"/>
          </p:nvPr>
        </p:nvSpPr>
        <p:spPr>
          <a:xfrm>
            <a:off x="1764175" y="3263800"/>
            <a:ext cx="2455200" cy="527700"/>
          </a:xfrm>
          <a:prstGeom prst="rect">
            <a:avLst/>
          </a:prstGeom>
        </p:spPr>
        <p:txBody>
          <a:bodyPr spcFirstLastPara="1" wrap="square" lIns="0"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9" name="Google Shape;79;p16"/>
          <p:cNvSpPr txBox="1">
            <a:spLocks noGrp="1"/>
          </p:cNvSpPr>
          <p:nvPr>
            <p:ph type="subTitle" idx="7"/>
          </p:nvPr>
        </p:nvSpPr>
        <p:spPr>
          <a:xfrm>
            <a:off x="1764177" y="3773189"/>
            <a:ext cx="2552100" cy="4848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0" name="Google Shape;80;p16"/>
          <p:cNvSpPr txBox="1">
            <a:spLocks noGrp="1"/>
          </p:cNvSpPr>
          <p:nvPr>
            <p:ph type="title" idx="8" hasCustomPrompt="1"/>
          </p:nvPr>
        </p:nvSpPr>
        <p:spPr>
          <a:xfrm>
            <a:off x="584252" y="3553492"/>
            <a:ext cx="1200000" cy="876000"/>
          </a:xfrm>
          <a:prstGeom prst="rect">
            <a:avLst/>
          </a:prstGeom>
        </p:spPr>
        <p:txBody>
          <a:bodyPr spcFirstLastPara="1" wrap="square" lIns="0" tIns="91425" rIns="91425" bIns="91425" anchor="ctr" anchorCtr="0">
            <a:noAutofit/>
          </a:bodyPr>
          <a:lstStyle>
            <a:lvl1pPr lvl="0" algn="ctr" rtl="0">
              <a:spcBef>
                <a:spcPts val="0"/>
              </a:spcBef>
              <a:spcAft>
                <a:spcPts val="0"/>
              </a:spcAft>
              <a:buSzPts val="2500"/>
              <a:buNone/>
              <a:defRPr sz="5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1" name="Google Shape;81;p16"/>
          <p:cNvSpPr txBox="1">
            <a:spLocks noGrp="1"/>
          </p:cNvSpPr>
          <p:nvPr>
            <p:ph type="title" idx="9"/>
          </p:nvPr>
        </p:nvSpPr>
        <p:spPr>
          <a:xfrm>
            <a:off x="5871900" y="3263800"/>
            <a:ext cx="2455200" cy="527700"/>
          </a:xfrm>
          <a:prstGeom prst="rect">
            <a:avLst/>
          </a:prstGeom>
        </p:spPr>
        <p:txBody>
          <a:bodyPr spcFirstLastPara="1" wrap="square" lIns="0"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2" name="Google Shape;82;p16"/>
          <p:cNvSpPr txBox="1">
            <a:spLocks noGrp="1"/>
          </p:cNvSpPr>
          <p:nvPr>
            <p:ph type="subTitle" idx="13"/>
          </p:nvPr>
        </p:nvSpPr>
        <p:spPr>
          <a:xfrm>
            <a:off x="5871900" y="3773189"/>
            <a:ext cx="2552100" cy="4848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sz="1400" i="1"/>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3" name="Google Shape;83;p16"/>
          <p:cNvSpPr txBox="1">
            <a:spLocks noGrp="1"/>
          </p:cNvSpPr>
          <p:nvPr>
            <p:ph type="title" idx="14" hasCustomPrompt="1"/>
          </p:nvPr>
        </p:nvSpPr>
        <p:spPr>
          <a:xfrm>
            <a:off x="4691975" y="3553492"/>
            <a:ext cx="1200000" cy="876000"/>
          </a:xfrm>
          <a:prstGeom prst="rect">
            <a:avLst/>
          </a:prstGeom>
        </p:spPr>
        <p:txBody>
          <a:bodyPr spcFirstLastPara="1" wrap="square" lIns="0" tIns="91425" rIns="91425" bIns="91425" anchor="ctr" anchorCtr="0">
            <a:noAutofit/>
          </a:bodyPr>
          <a:lstStyle>
            <a:lvl1pPr lvl="0" algn="ctr" rtl="0">
              <a:spcBef>
                <a:spcPts val="0"/>
              </a:spcBef>
              <a:spcAft>
                <a:spcPts val="0"/>
              </a:spcAft>
              <a:buSzPts val="2500"/>
              <a:buNone/>
              <a:defRPr sz="5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4" name="Google Shape;84;p16"/>
          <p:cNvSpPr txBox="1">
            <a:spLocks noGrp="1"/>
          </p:cNvSpPr>
          <p:nvPr>
            <p:ph type="title" idx="15"/>
          </p:nvPr>
        </p:nvSpPr>
        <p:spPr>
          <a:xfrm>
            <a:off x="720000" y="341550"/>
            <a:ext cx="7704000" cy="6027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sz="3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85" name="Google Shape;85;p16"/>
          <p:cNvCxnSpPr/>
          <p:nvPr/>
        </p:nvCxnSpPr>
        <p:spPr>
          <a:xfrm>
            <a:off x="711725" y="385950"/>
            <a:ext cx="1058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Clr>
                <a:schemeClr val="dk1"/>
              </a:buClr>
              <a:buSzPts val="3500"/>
              <a:buFont typeface="Montserrat Black"/>
              <a:buNone/>
              <a:defRPr sz="35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0" tIns="91425" rIns="91425" bIns="91425" anchor="t" anchorCtr="0">
            <a:noAutofit/>
          </a:bodyPr>
          <a:lstStyle>
            <a:lvl1pPr marL="457200" lvl="0"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1pPr>
            <a:lvl2pPr marL="914400" lvl="1" indent="-317500">
              <a:lnSpc>
                <a:spcPct val="115000"/>
              </a:lnSpc>
              <a:spcBef>
                <a:spcPts val="160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2pPr>
            <a:lvl3pPr marL="1371600" lvl="2" indent="-317500">
              <a:lnSpc>
                <a:spcPct val="115000"/>
              </a:lnSpc>
              <a:spcBef>
                <a:spcPts val="160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3pPr>
            <a:lvl4pPr marL="1828800" lvl="3" indent="-317500">
              <a:lnSpc>
                <a:spcPct val="115000"/>
              </a:lnSpc>
              <a:spcBef>
                <a:spcPts val="160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4pPr>
            <a:lvl5pPr marL="2286000" lvl="4" indent="-317500">
              <a:lnSpc>
                <a:spcPct val="115000"/>
              </a:lnSpc>
              <a:spcBef>
                <a:spcPts val="160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5pPr>
            <a:lvl6pPr marL="2743200" lvl="5" indent="-317500">
              <a:lnSpc>
                <a:spcPct val="115000"/>
              </a:lnSpc>
              <a:spcBef>
                <a:spcPts val="160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6pPr>
            <a:lvl7pPr marL="3200400" lvl="6" indent="-317500">
              <a:lnSpc>
                <a:spcPct val="115000"/>
              </a:lnSpc>
              <a:spcBef>
                <a:spcPts val="160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7pPr>
            <a:lvl8pPr marL="3657600" lvl="7" indent="-317500">
              <a:lnSpc>
                <a:spcPct val="115000"/>
              </a:lnSpc>
              <a:spcBef>
                <a:spcPts val="160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8pPr>
            <a:lvl9pPr marL="4114800" lvl="8" indent="-317500">
              <a:lnSpc>
                <a:spcPct val="115000"/>
              </a:lnSpc>
              <a:spcBef>
                <a:spcPts val="1600"/>
              </a:spcBef>
              <a:spcAft>
                <a:spcPts val="1600"/>
              </a:spcAft>
              <a:buClr>
                <a:schemeClr val="dk1"/>
              </a:buClr>
              <a:buSzPts val="1400"/>
              <a:buFont typeface="Roboto Slab"/>
              <a:buChar char="■"/>
              <a:defRPr>
                <a:solidFill>
                  <a:schemeClr val="dk1"/>
                </a:solidFill>
                <a:latin typeface="Roboto Slab"/>
                <a:ea typeface="Roboto Slab"/>
                <a:cs typeface="Roboto Slab"/>
                <a:sym typeface="Roboto Sla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7" r:id="rId5"/>
    <p:sldLayoutId id="2147483658" r:id="rId6"/>
    <p:sldLayoutId id="2147483659" r:id="rId7"/>
    <p:sldLayoutId id="2147483660" r:id="rId8"/>
    <p:sldLayoutId id="2147483662" r:id="rId9"/>
    <p:sldLayoutId id="2147483666" r:id="rId10"/>
    <p:sldLayoutId id="2147483679" r:id="rId11"/>
    <p:sldLayoutId id="214748368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38"/>
          <p:cNvSpPr txBox="1">
            <a:spLocks noGrp="1"/>
          </p:cNvSpPr>
          <p:nvPr>
            <p:ph type="subTitle" idx="1"/>
          </p:nvPr>
        </p:nvSpPr>
        <p:spPr>
          <a:xfrm>
            <a:off x="235282" y="3424848"/>
            <a:ext cx="4768724" cy="669000"/>
          </a:xfrm>
          <a:prstGeom prst="rect">
            <a:avLst/>
          </a:prstGeom>
        </p:spPr>
        <p:txBody>
          <a:bodyPr spcFirstLastPara="1" wrap="square" lIns="0" tIns="91425" rIns="91425" bIns="91425" anchor="t" anchorCtr="0">
            <a:noAutofit/>
          </a:bodyPr>
          <a:lstStyle/>
          <a:p>
            <a:pPr marL="0" lvl="0" indent="0" algn="r" rtl="0">
              <a:spcBef>
                <a:spcPts val="0"/>
              </a:spcBef>
              <a:spcAft>
                <a:spcPts val="0"/>
              </a:spcAft>
              <a:buNone/>
            </a:pPr>
            <a:r>
              <a:rPr lang="en" dirty="0"/>
              <a:t>Angel Rodrigo Naharro</a:t>
            </a:r>
            <a:endParaRPr dirty="0"/>
          </a:p>
        </p:txBody>
      </p:sp>
      <p:sp>
        <p:nvSpPr>
          <p:cNvPr id="234" name="Google Shape;234;p38"/>
          <p:cNvSpPr txBox="1">
            <a:spLocks noGrp="1"/>
          </p:cNvSpPr>
          <p:nvPr>
            <p:ph type="ctrTitle"/>
          </p:nvPr>
        </p:nvSpPr>
        <p:spPr>
          <a:xfrm>
            <a:off x="711725" y="946925"/>
            <a:ext cx="5004000" cy="1902300"/>
          </a:xfrm>
          <a:prstGeom prst="rect">
            <a:avLst/>
          </a:prstGeom>
        </p:spPr>
        <p:txBody>
          <a:bodyPr spcFirstLastPara="1" wrap="square" lIns="0" tIns="91425" rIns="91425" bIns="91425" anchor="ctr" anchorCtr="0">
            <a:noAutofit/>
          </a:bodyPr>
          <a:lstStyle/>
          <a:p>
            <a:pPr marL="0" lvl="0" indent="0" algn="r" rtl="0">
              <a:spcBef>
                <a:spcPts val="0"/>
              </a:spcBef>
              <a:spcAft>
                <a:spcPts val="0"/>
              </a:spcAft>
              <a:buNone/>
            </a:pPr>
            <a:r>
              <a:rPr lang="en" sz="6600" b="0" dirty="0">
                <a:latin typeface="Montserrat Black"/>
                <a:ea typeface="Montserrat Black"/>
                <a:cs typeface="Montserrat Black"/>
                <a:sym typeface="Montserrat Black"/>
              </a:rPr>
              <a:t>RIESGO DE OBESIDAD</a:t>
            </a:r>
            <a:endParaRPr sz="6600" b="0" dirty="0">
              <a:latin typeface="Montserrat Black"/>
              <a:ea typeface="Montserrat Black"/>
              <a:cs typeface="Montserrat Black"/>
              <a:sym typeface="Montserrat Black"/>
            </a:endParaRPr>
          </a:p>
        </p:txBody>
      </p:sp>
      <p:cxnSp>
        <p:nvCxnSpPr>
          <p:cNvPr id="235" name="Google Shape;235;p38"/>
          <p:cNvCxnSpPr/>
          <p:nvPr/>
        </p:nvCxnSpPr>
        <p:spPr>
          <a:xfrm>
            <a:off x="5793521" y="501764"/>
            <a:ext cx="0" cy="2944500"/>
          </a:xfrm>
          <a:prstGeom prst="straightConnector1">
            <a:avLst/>
          </a:prstGeom>
          <a:noFill/>
          <a:ln w="9525" cap="flat" cmpd="sng">
            <a:solidFill>
              <a:schemeClr val="dk2"/>
            </a:solidFill>
            <a:prstDash val="solid"/>
            <a:round/>
            <a:headEnd type="none" w="med" len="med"/>
            <a:tailEnd type="none" w="med" len="med"/>
          </a:ln>
        </p:spPr>
      </p:cxnSp>
      <p:sp>
        <p:nvSpPr>
          <p:cNvPr id="236" name="Google Shape;236;p38"/>
          <p:cNvSpPr txBox="1"/>
          <p:nvPr/>
        </p:nvSpPr>
        <p:spPr>
          <a:xfrm>
            <a:off x="590303" y="1702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237" name="Google Shape;237;p38"/>
          <p:cNvSpPr txBox="1"/>
          <p:nvPr/>
        </p:nvSpPr>
        <p:spPr>
          <a:xfrm>
            <a:off x="6065616" y="170250"/>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cxnSp>
        <p:nvCxnSpPr>
          <p:cNvPr id="238" name="Google Shape;238;p38"/>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239" name="Google Shape;239;p38"/>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pic>
        <p:nvPicPr>
          <p:cNvPr id="240" name="Google Shape;240;p38"/>
          <p:cNvPicPr preferRelativeResize="0"/>
          <p:nvPr/>
        </p:nvPicPr>
        <p:blipFill rotWithShape="1">
          <a:blip r:embed="rId3">
            <a:alphaModFix/>
          </a:blip>
          <a:srcRect t="33164" r="45702" b="51653"/>
          <a:stretch/>
        </p:blipFill>
        <p:spPr>
          <a:xfrm>
            <a:off x="3031950" y="3853325"/>
            <a:ext cx="3080100" cy="1290173"/>
          </a:xfrm>
          <a:prstGeom prst="rect">
            <a:avLst/>
          </a:prstGeom>
          <a:noFill/>
          <a:ln>
            <a:noFill/>
          </a:ln>
        </p:spPr>
      </p:pic>
      <p:pic>
        <p:nvPicPr>
          <p:cNvPr id="241" name="Google Shape;241;p38"/>
          <p:cNvPicPr preferRelativeResize="0"/>
          <p:nvPr/>
        </p:nvPicPr>
        <p:blipFill rotWithShape="1">
          <a:blip r:embed="rId4">
            <a:alphaModFix/>
          </a:blip>
          <a:srcRect t="27784" b="8706"/>
          <a:stretch/>
        </p:blipFill>
        <p:spPr>
          <a:xfrm>
            <a:off x="6096000" y="3853325"/>
            <a:ext cx="3047997" cy="1290174"/>
          </a:xfrm>
          <a:prstGeom prst="rect">
            <a:avLst/>
          </a:prstGeom>
          <a:noFill/>
          <a:ln>
            <a:noFill/>
          </a:ln>
        </p:spPr>
      </p:pic>
      <p:pic>
        <p:nvPicPr>
          <p:cNvPr id="242" name="Google Shape;242;p38"/>
          <p:cNvPicPr preferRelativeResize="0"/>
          <p:nvPr/>
        </p:nvPicPr>
        <p:blipFill rotWithShape="1">
          <a:blip r:embed="rId5">
            <a:alphaModFix/>
          </a:blip>
          <a:srcRect t="35094" b="1397"/>
          <a:stretch/>
        </p:blipFill>
        <p:spPr>
          <a:xfrm>
            <a:off x="0" y="3853325"/>
            <a:ext cx="3048003" cy="1290174"/>
          </a:xfrm>
          <a:prstGeom prst="rect">
            <a:avLst/>
          </a:prstGeom>
          <a:noFill/>
          <a:ln>
            <a:noFill/>
          </a:ln>
        </p:spPr>
      </p:pic>
      <p:sp>
        <p:nvSpPr>
          <p:cNvPr id="3" name="Título 2">
            <a:extLst>
              <a:ext uri="{FF2B5EF4-FFF2-40B4-BE49-F238E27FC236}">
                <a16:creationId xmlns:a16="http://schemas.microsoft.com/office/drawing/2014/main" id="{01BD5689-CFEC-8772-2194-3A9D345FE44A}"/>
              </a:ext>
            </a:extLst>
          </p:cNvPr>
          <p:cNvSpPr>
            <a:spLocks noGrp="1"/>
          </p:cNvSpPr>
          <p:nvPr>
            <p:ph type="ctrTitle"/>
          </p:nvPr>
        </p:nvSpPr>
        <p:spPr>
          <a:xfrm>
            <a:off x="4139997" y="2526047"/>
            <a:ext cx="5004000" cy="1902300"/>
          </a:xfrm>
        </p:spPr>
        <p:txBody>
          <a:bodyPr/>
          <a:lstStyle/>
          <a:p>
            <a:r>
              <a:rPr lang="es-ES" sz="3200" dirty="0"/>
              <a:t>PREDICCIÓN MEDIANTE ML</a:t>
            </a:r>
          </a:p>
        </p:txBody>
      </p:sp>
      <p:grpSp>
        <p:nvGrpSpPr>
          <p:cNvPr id="2" name="Grupo 1">
            <a:extLst>
              <a:ext uri="{FF2B5EF4-FFF2-40B4-BE49-F238E27FC236}">
                <a16:creationId xmlns:a16="http://schemas.microsoft.com/office/drawing/2014/main" id="{00D51F0A-C8BD-2CA9-9E1C-38C1D03990E4}"/>
              </a:ext>
            </a:extLst>
          </p:cNvPr>
          <p:cNvGrpSpPr/>
          <p:nvPr/>
        </p:nvGrpSpPr>
        <p:grpSpPr>
          <a:xfrm>
            <a:off x="6147030" y="1316885"/>
            <a:ext cx="1679138" cy="1341152"/>
            <a:chOff x="6147030" y="1316885"/>
            <a:chExt cx="1679138" cy="1341152"/>
          </a:xfrm>
        </p:grpSpPr>
        <p:sp>
          <p:nvSpPr>
            <p:cNvPr id="231" name="Google Shape;231;p38"/>
            <p:cNvSpPr/>
            <p:nvPr/>
          </p:nvSpPr>
          <p:spPr>
            <a:xfrm>
              <a:off x="6147030" y="1316885"/>
              <a:ext cx="1182310" cy="1341152"/>
            </a:xfrm>
            <a:custGeom>
              <a:avLst/>
              <a:gdLst/>
              <a:ahLst/>
              <a:cxnLst/>
              <a:rect l="l" t="t" r="r" b="b"/>
              <a:pathLst>
                <a:path w="116000" h="119693" extrusionOk="0">
                  <a:moveTo>
                    <a:pt x="81072" y="55956"/>
                  </a:moveTo>
                  <a:cubicBezTo>
                    <a:pt x="64526" y="48296"/>
                    <a:pt x="48352" y="39391"/>
                    <a:pt x="30848" y="34286"/>
                  </a:cubicBezTo>
                  <a:cubicBezTo>
                    <a:pt x="24401" y="32406"/>
                    <a:pt x="10708" y="27061"/>
                    <a:pt x="10708" y="33776"/>
                  </a:cubicBezTo>
                  <a:cubicBezTo>
                    <a:pt x="10708" y="50177"/>
                    <a:pt x="44123" y="38217"/>
                    <a:pt x="59912" y="33776"/>
                  </a:cubicBezTo>
                  <a:cubicBezTo>
                    <a:pt x="71787" y="30436"/>
                    <a:pt x="71416" y="29181"/>
                    <a:pt x="83367" y="26128"/>
                  </a:cubicBezTo>
                  <a:cubicBezTo>
                    <a:pt x="88959" y="24699"/>
                    <a:pt x="89134" y="25724"/>
                    <a:pt x="94839" y="24853"/>
                  </a:cubicBezTo>
                  <a:cubicBezTo>
                    <a:pt x="96674" y="24573"/>
                    <a:pt x="97196" y="22427"/>
                    <a:pt x="98408" y="23833"/>
                  </a:cubicBezTo>
                  <a:cubicBezTo>
                    <a:pt x="101303" y="27191"/>
                    <a:pt x="99520" y="28148"/>
                    <a:pt x="101213" y="32246"/>
                  </a:cubicBezTo>
                  <a:cubicBezTo>
                    <a:pt x="105885" y="43557"/>
                    <a:pt x="113929" y="59786"/>
                    <a:pt x="105547" y="68703"/>
                  </a:cubicBezTo>
                  <a:cubicBezTo>
                    <a:pt x="95681" y="79199"/>
                    <a:pt x="73943" y="80716"/>
                    <a:pt x="62461" y="72018"/>
                  </a:cubicBezTo>
                  <a:cubicBezTo>
                    <a:pt x="58290" y="68858"/>
                    <a:pt x="59330" y="67812"/>
                    <a:pt x="56598" y="63350"/>
                  </a:cubicBezTo>
                  <a:cubicBezTo>
                    <a:pt x="49296" y="51422"/>
                    <a:pt x="41735" y="39274"/>
                    <a:pt x="37732" y="25873"/>
                  </a:cubicBezTo>
                  <a:cubicBezTo>
                    <a:pt x="35121" y="17132"/>
                    <a:pt x="36433" y="16840"/>
                    <a:pt x="35437" y="7772"/>
                  </a:cubicBezTo>
                  <a:cubicBezTo>
                    <a:pt x="35284" y="6378"/>
                    <a:pt x="36133" y="6185"/>
                    <a:pt x="35437" y="4967"/>
                  </a:cubicBezTo>
                  <a:cubicBezTo>
                    <a:pt x="35193" y="4540"/>
                    <a:pt x="37757" y="3909"/>
                    <a:pt x="28809" y="10576"/>
                  </a:cubicBezTo>
                  <a:cubicBezTo>
                    <a:pt x="24514" y="13777"/>
                    <a:pt x="16068" y="15981"/>
                    <a:pt x="16826" y="21284"/>
                  </a:cubicBezTo>
                  <a:cubicBezTo>
                    <a:pt x="17218" y="24031"/>
                    <a:pt x="21708" y="23930"/>
                    <a:pt x="24220" y="25108"/>
                  </a:cubicBezTo>
                  <a:cubicBezTo>
                    <a:pt x="31481" y="28512"/>
                    <a:pt x="39985" y="30283"/>
                    <a:pt x="47929" y="29187"/>
                  </a:cubicBezTo>
                  <a:cubicBezTo>
                    <a:pt x="54028" y="28346"/>
                    <a:pt x="58469" y="22266"/>
                    <a:pt x="64501" y="21029"/>
                  </a:cubicBezTo>
                  <a:cubicBezTo>
                    <a:pt x="68001" y="20311"/>
                    <a:pt x="71663" y="21096"/>
                    <a:pt x="75208" y="21539"/>
                  </a:cubicBezTo>
                  <a:cubicBezTo>
                    <a:pt x="82569" y="22459"/>
                    <a:pt x="82690" y="37009"/>
                    <a:pt x="79033" y="43464"/>
                  </a:cubicBezTo>
                  <a:cubicBezTo>
                    <a:pt x="73204" y="53751"/>
                    <a:pt x="57792" y="63131"/>
                    <a:pt x="46910" y="58506"/>
                  </a:cubicBezTo>
                  <a:cubicBezTo>
                    <a:pt x="39886" y="55521"/>
                    <a:pt x="36102" y="47327"/>
                    <a:pt x="32888" y="40405"/>
                  </a:cubicBezTo>
                  <a:cubicBezTo>
                    <a:pt x="31459" y="37328"/>
                    <a:pt x="31742" y="33055"/>
                    <a:pt x="29064" y="30972"/>
                  </a:cubicBezTo>
                  <a:cubicBezTo>
                    <a:pt x="28234" y="30327"/>
                    <a:pt x="28353" y="32981"/>
                    <a:pt x="28299" y="34031"/>
                  </a:cubicBezTo>
                  <a:cubicBezTo>
                    <a:pt x="28047" y="38942"/>
                    <a:pt x="27776" y="44723"/>
                    <a:pt x="30848" y="48563"/>
                  </a:cubicBezTo>
                  <a:cubicBezTo>
                    <a:pt x="34196" y="52748"/>
                    <a:pt x="41041" y="52695"/>
                    <a:pt x="46400" y="52642"/>
                  </a:cubicBezTo>
                  <a:cubicBezTo>
                    <a:pt x="58417" y="52524"/>
                    <a:pt x="70524" y="50066"/>
                    <a:pt x="81837" y="46013"/>
                  </a:cubicBezTo>
                  <a:cubicBezTo>
                    <a:pt x="87746" y="43896"/>
                    <a:pt x="88032" y="44314"/>
                    <a:pt x="93310" y="40915"/>
                  </a:cubicBezTo>
                  <a:cubicBezTo>
                    <a:pt x="96105" y="39115"/>
                    <a:pt x="96820" y="35267"/>
                    <a:pt x="98663" y="32501"/>
                  </a:cubicBezTo>
                  <a:cubicBezTo>
                    <a:pt x="99513" y="31226"/>
                    <a:pt x="100912" y="34823"/>
                    <a:pt x="101213" y="36326"/>
                  </a:cubicBezTo>
                  <a:cubicBezTo>
                    <a:pt x="102649" y="43502"/>
                    <a:pt x="102182" y="53295"/>
                    <a:pt x="96369" y="57741"/>
                  </a:cubicBezTo>
                  <a:cubicBezTo>
                    <a:pt x="91605" y="61384"/>
                    <a:pt x="84517" y="59833"/>
                    <a:pt x="78523" y="60035"/>
                  </a:cubicBezTo>
                  <a:cubicBezTo>
                    <a:pt x="71871" y="60259"/>
                    <a:pt x="64667" y="61068"/>
                    <a:pt x="58637" y="58251"/>
                  </a:cubicBezTo>
                  <a:cubicBezTo>
                    <a:pt x="47644" y="53115"/>
                    <a:pt x="48185" y="52078"/>
                    <a:pt x="37987" y="45504"/>
                  </a:cubicBezTo>
                  <a:cubicBezTo>
                    <a:pt x="37916" y="45458"/>
                    <a:pt x="27853" y="34987"/>
                    <a:pt x="26514" y="36326"/>
                  </a:cubicBezTo>
                  <a:cubicBezTo>
                    <a:pt x="25573" y="37267"/>
                    <a:pt x="27411" y="37551"/>
                    <a:pt x="27279" y="38875"/>
                  </a:cubicBezTo>
                  <a:cubicBezTo>
                    <a:pt x="26888" y="42782"/>
                    <a:pt x="25973" y="42626"/>
                    <a:pt x="25494" y="46523"/>
                  </a:cubicBezTo>
                  <a:cubicBezTo>
                    <a:pt x="24862" y="51671"/>
                    <a:pt x="25152" y="61204"/>
                    <a:pt x="30338" y="61310"/>
                  </a:cubicBezTo>
                  <a:cubicBezTo>
                    <a:pt x="44931" y="61608"/>
                    <a:pt x="58405" y="51497"/>
                    <a:pt x="69855" y="42444"/>
                  </a:cubicBezTo>
                  <a:cubicBezTo>
                    <a:pt x="73348" y="39682"/>
                    <a:pt x="75647" y="35135"/>
                    <a:pt x="79797" y="33521"/>
                  </a:cubicBezTo>
                  <a:cubicBezTo>
                    <a:pt x="83783" y="31970"/>
                    <a:pt x="85773" y="41458"/>
                    <a:pt x="84386" y="45504"/>
                  </a:cubicBezTo>
                  <a:cubicBezTo>
                    <a:pt x="81797" y="53056"/>
                    <a:pt x="68915" y="50348"/>
                    <a:pt x="60932" y="50348"/>
                  </a:cubicBezTo>
                  <a:cubicBezTo>
                    <a:pt x="51989" y="50348"/>
                    <a:pt x="42965" y="50141"/>
                    <a:pt x="34162" y="48563"/>
                  </a:cubicBezTo>
                  <a:cubicBezTo>
                    <a:pt x="26200" y="47136"/>
                    <a:pt x="15147" y="47731"/>
                    <a:pt x="11217" y="40660"/>
                  </a:cubicBezTo>
                  <a:cubicBezTo>
                    <a:pt x="10607" y="39563"/>
                    <a:pt x="13876" y="41374"/>
                    <a:pt x="14532" y="42444"/>
                  </a:cubicBezTo>
                  <a:cubicBezTo>
                    <a:pt x="20098" y="51513"/>
                    <a:pt x="25817" y="65644"/>
                    <a:pt x="36457" y="65644"/>
                  </a:cubicBezTo>
                  <a:cubicBezTo>
                    <a:pt x="50339" y="65644"/>
                    <a:pt x="52871" y="41534"/>
                    <a:pt x="65521" y="35816"/>
                  </a:cubicBezTo>
                  <a:cubicBezTo>
                    <a:pt x="70078" y="33756"/>
                    <a:pt x="75611" y="31544"/>
                    <a:pt x="80307" y="33266"/>
                  </a:cubicBezTo>
                  <a:cubicBezTo>
                    <a:pt x="84622" y="34849"/>
                    <a:pt x="87403" y="40176"/>
                    <a:pt x="87956" y="44739"/>
                  </a:cubicBezTo>
                  <a:cubicBezTo>
                    <a:pt x="89480" y="57306"/>
                    <a:pt x="63849" y="59946"/>
                    <a:pt x="51754" y="56211"/>
                  </a:cubicBezTo>
                  <a:cubicBezTo>
                    <a:pt x="44276" y="53901"/>
                    <a:pt x="37730" y="47626"/>
                    <a:pt x="34162" y="40660"/>
                  </a:cubicBezTo>
                  <a:cubicBezTo>
                    <a:pt x="33260" y="38898"/>
                    <a:pt x="33322" y="34864"/>
                    <a:pt x="33143" y="36835"/>
                  </a:cubicBezTo>
                  <a:cubicBezTo>
                    <a:pt x="31880" y="50753"/>
                    <a:pt x="31918" y="68897"/>
                    <a:pt x="42831" y="77627"/>
                  </a:cubicBezTo>
                  <a:cubicBezTo>
                    <a:pt x="48098" y="81841"/>
                    <a:pt x="56162" y="74461"/>
                    <a:pt x="61951" y="70998"/>
                  </a:cubicBezTo>
                  <a:cubicBezTo>
                    <a:pt x="74301" y="63611"/>
                    <a:pt x="83121" y="51469"/>
                    <a:pt x="94329" y="42444"/>
                  </a:cubicBezTo>
                  <a:cubicBezTo>
                    <a:pt x="100054" y="37834"/>
                    <a:pt x="116000" y="31014"/>
                    <a:pt x="116000" y="38365"/>
                  </a:cubicBezTo>
                  <a:cubicBezTo>
                    <a:pt x="116000" y="49345"/>
                    <a:pt x="100375" y="55518"/>
                    <a:pt x="89740" y="58251"/>
                  </a:cubicBezTo>
                  <a:cubicBezTo>
                    <a:pt x="73232" y="62493"/>
                    <a:pt x="55102" y="66884"/>
                    <a:pt x="38751" y="62075"/>
                  </a:cubicBezTo>
                  <a:cubicBezTo>
                    <a:pt x="27272" y="58699"/>
                    <a:pt x="21586" y="43133"/>
                    <a:pt x="20395" y="31227"/>
                  </a:cubicBezTo>
                  <a:cubicBezTo>
                    <a:pt x="20021" y="27491"/>
                    <a:pt x="18291" y="22092"/>
                    <a:pt x="21415" y="20009"/>
                  </a:cubicBezTo>
                  <a:cubicBezTo>
                    <a:pt x="24314" y="18076"/>
                    <a:pt x="20180" y="26888"/>
                    <a:pt x="19121" y="30207"/>
                  </a:cubicBezTo>
                  <a:cubicBezTo>
                    <a:pt x="16717" y="37740"/>
                    <a:pt x="15677" y="37389"/>
                    <a:pt x="13512" y="44994"/>
                  </a:cubicBezTo>
                  <a:cubicBezTo>
                    <a:pt x="10710" y="54836"/>
                    <a:pt x="6197" y="64914"/>
                    <a:pt x="7393" y="75077"/>
                  </a:cubicBezTo>
                  <a:cubicBezTo>
                    <a:pt x="8804" y="87069"/>
                    <a:pt x="33523" y="80462"/>
                    <a:pt x="43595" y="73802"/>
                  </a:cubicBezTo>
                  <a:cubicBezTo>
                    <a:pt x="55325" y="66045"/>
                    <a:pt x="67489" y="48743"/>
                    <a:pt x="61951" y="35816"/>
                  </a:cubicBezTo>
                  <a:cubicBezTo>
                    <a:pt x="60442" y="32293"/>
                    <a:pt x="54219" y="35746"/>
                    <a:pt x="50479" y="36581"/>
                  </a:cubicBezTo>
                  <a:cubicBezTo>
                    <a:pt x="39437" y="39046"/>
                    <a:pt x="28647" y="42841"/>
                    <a:pt x="18356" y="47543"/>
                  </a:cubicBezTo>
                  <a:cubicBezTo>
                    <a:pt x="11933" y="50478"/>
                    <a:pt x="-3949" y="57311"/>
                    <a:pt x="2039" y="61055"/>
                  </a:cubicBezTo>
                  <a:cubicBezTo>
                    <a:pt x="5587" y="63274"/>
                    <a:pt x="10621" y="60287"/>
                    <a:pt x="14277" y="58251"/>
                  </a:cubicBezTo>
                  <a:cubicBezTo>
                    <a:pt x="30627" y="49145"/>
                    <a:pt x="30377" y="48700"/>
                    <a:pt x="46145" y="38620"/>
                  </a:cubicBezTo>
                  <a:cubicBezTo>
                    <a:pt x="58739" y="30569"/>
                    <a:pt x="71417" y="22491"/>
                    <a:pt x="82857" y="12871"/>
                  </a:cubicBezTo>
                  <a:cubicBezTo>
                    <a:pt x="83451" y="12372"/>
                    <a:pt x="81981" y="12710"/>
                    <a:pt x="81327" y="13126"/>
                  </a:cubicBezTo>
                  <a:cubicBezTo>
                    <a:pt x="76314" y="16316"/>
                    <a:pt x="76719" y="16927"/>
                    <a:pt x="71639" y="20009"/>
                  </a:cubicBezTo>
                  <a:cubicBezTo>
                    <a:pt x="65350" y="23825"/>
                    <a:pt x="64842" y="22942"/>
                    <a:pt x="58637" y="26893"/>
                  </a:cubicBezTo>
                  <a:cubicBezTo>
                    <a:pt x="40595" y="38383"/>
                    <a:pt x="40723" y="38591"/>
                    <a:pt x="23200" y="50857"/>
                  </a:cubicBezTo>
                  <a:cubicBezTo>
                    <a:pt x="19991" y="53104"/>
                    <a:pt x="14277" y="54588"/>
                    <a:pt x="14277" y="58506"/>
                  </a:cubicBezTo>
                  <a:cubicBezTo>
                    <a:pt x="14277" y="60208"/>
                    <a:pt x="17683" y="58930"/>
                    <a:pt x="19376" y="58761"/>
                  </a:cubicBezTo>
                  <a:cubicBezTo>
                    <a:pt x="25786" y="58120"/>
                    <a:pt x="32373" y="57956"/>
                    <a:pt x="38497" y="55956"/>
                  </a:cubicBezTo>
                  <a:cubicBezTo>
                    <a:pt x="50162" y="52147"/>
                    <a:pt x="62444" y="46673"/>
                    <a:pt x="70110" y="37090"/>
                  </a:cubicBezTo>
                  <a:cubicBezTo>
                    <a:pt x="71219" y="35703"/>
                    <a:pt x="68398" y="37601"/>
                    <a:pt x="66795" y="38365"/>
                  </a:cubicBezTo>
                  <a:cubicBezTo>
                    <a:pt x="60361" y="41429"/>
                    <a:pt x="60402" y="41513"/>
                    <a:pt x="54048" y="44739"/>
                  </a:cubicBezTo>
                  <a:cubicBezTo>
                    <a:pt x="40728" y="51502"/>
                    <a:pt x="27435" y="58631"/>
                    <a:pt x="15552" y="67684"/>
                  </a:cubicBezTo>
                  <a:cubicBezTo>
                    <a:pt x="12531" y="69986"/>
                    <a:pt x="4360" y="76352"/>
                    <a:pt x="8158" y="76352"/>
                  </a:cubicBezTo>
                  <a:cubicBezTo>
                    <a:pt x="28797" y="76352"/>
                    <a:pt x="49280" y="67383"/>
                    <a:pt x="66795" y="56466"/>
                  </a:cubicBezTo>
                  <a:cubicBezTo>
                    <a:pt x="77159" y="50006"/>
                    <a:pt x="76856" y="49521"/>
                    <a:pt x="86426" y="41934"/>
                  </a:cubicBezTo>
                  <a:cubicBezTo>
                    <a:pt x="89724" y="39320"/>
                    <a:pt x="97259" y="36364"/>
                    <a:pt x="95094" y="32756"/>
                  </a:cubicBezTo>
                  <a:cubicBezTo>
                    <a:pt x="94553" y="31855"/>
                    <a:pt x="92867" y="32878"/>
                    <a:pt x="92035" y="33521"/>
                  </a:cubicBezTo>
                  <a:cubicBezTo>
                    <a:pt x="90108" y="35010"/>
                    <a:pt x="90543" y="35475"/>
                    <a:pt x="88721" y="37090"/>
                  </a:cubicBezTo>
                  <a:cubicBezTo>
                    <a:pt x="84922" y="40458"/>
                    <a:pt x="84638" y="40121"/>
                    <a:pt x="80817" y="43464"/>
                  </a:cubicBezTo>
                  <a:cubicBezTo>
                    <a:pt x="73415" y="49940"/>
                    <a:pt x="73803" y="50380"/>
                    <a:pt x="66285" y="56721"/>
                  </a:cubicBezTo>
                  <a:cubicBezTo>
                    <a:pt x="63204" y="59320"/>
                    <a:pt x="62583" y="58538"/>
                    <a:pt x="59657" y="61310"/>
                  </a:cubicBezTo>
                  <a:cubicBezTo>
                    <a:pt x="59009" y="61923"/>
                    <a:pt x="60549" y="61310"/>
                    <a:pt x="61441" y="61310"/>
                  </a:cubicBezTo>
                  <a:cubicBezTo>
                    <a:pt x="65266" y="61310"/>
                    <a:pt x="65274" y="61564"/>
                    <a:pt x="69090" y="61310"/>
                  </a:cubicBezTo>
                  <a:cubicBezTo>
                    <a:pt x="74938" y="60920"/>
                    <a:pt x="82952" y="61267"/>
                    <a:pt x="85916" y="56211"/>
                  </a:cubicBezTo>
                  <a:cubicBezTo>
                    <a:pt x="93273" y="43660"/>
                    <a:pt x="65615" y="34198"/>
                    <a:pt x="52263" y="28422"/>
                  </a:cubicBezTo>
                  <a:cubicBezTo>
                    <a:pt x="43447" y="24608"/>
                    <a:pt x="27540" y="12781"/>
                    <a:pt x="24220" y="21794"/>
                  </a:cubicBezTo>
                  <a:cubicBezTo>
                    <a:pt x="22598" y="26198"/>
                    <a:pt x="29876" y="29460"/>
                    <a:pt x="33653" y="32246"/>
                  </a:cubicBezTo>
                  <a:cubicBezTo>
                    <a:pt x="42043" y="38434"/>
                    <a:pt x="51012" y="44338"/>
                    <a:pt x="60932" y="47543"/>
                  </a:cubicBezTo>
                  <a:cubicBezTo>
                    <a:pt x="70621" y="50673"/>
                    <a:pt x="82895" y="48427"/>
                    <a:pt x="90505" y="55191"/>
                  </a:cubicBezTo>
                  <a:cubicBezTo>
                    <a:pt x="96444" y="60470"/>
                    <a:pt x="77951" y="45313"/>
                    <a:pt x="72659" y="39385"/>
                  </a:cubicBezTo>
                  <a:cubicBezTo>
                    <a:pt x="61124" y="26466"/>
                    <a:pt x="63521" y="24316"/>
                    <a:pt x="50989" y="12361"/>
                  </a:cubicBezTo>
                  <a:cubicBezTo>
                    <a:pt x="43839" y="5540"/>
                    <a:pt x="41967" y="-3302"/>
                    <a:pt x="33908" y="2418"/>
                  </a:cubicBezTo>
                  <a:cubicBezTo>
                    <a:pt x="26545" y="7644"/>
                    <a:pt x="37193" y="11129"/>
                    <a:pt x="43086" y="17970"/>
                  </a:cubicBezTo>
                  <a:cubicBezTo>
                    <a:pt x="51626" y="27883"/>
                    <a:pt x="51867" y="27881"/>
                    <a:pt x="62461" y="35561"/>
                  </a:cubicBezTo>
                  <a:cubicBezTo>
                    <a:pt x="76139" y="45478"/>
                    <a:pt x="91971" y="55534"/>
                    <a:pt x="108861" y="55956"/>
                  </a:cubicBezTo>
                  <a:cubicBezTo>
                    <a:pt x="114087" y="56087"/>
                    <a:pt x="102177" y="47598"/>
                    <a:pt x="97644" y="44994"/>
                  </a:cubicBezTo>
                  <a:cubicBezTo>
                    <a:pt x="77251" y="33279"/>
                    <a:pt x="53738" y="26189"/>
                    <a:pt x="30338" y="23833"/>
                  </a:cubicBezTo>
                  <a:cubicBezTo>
                    <a:pt x="26533" y="23450"/>
                    <a:pt x="24883" y="20700"/>
                    <a:pt x="22690" y="23833"/>
                  </a:cubicBezTo>
                  <a:cubicBezTo>
                    <a:pt x="19068" y="29008"/>
                    <a:pt x="31659" y="32791"/>
                    <a:pt x="36712" y="36581"/>
                  </a:cubicBezTo>
                  <a:cubicBezTo>
                    <a:pt x="48535" y="45449"/>
                    <a:pt x="60461" y="56123"/>
                    <a:pt x="74954" y="59016"/>
                  </a:cubicBezTo>
                  <a:cubicBezTo>
                    <a:pt x="79693" y="59962"/>
                    <a:pt x="59261" y="60705"/>
                    <a:pt x="61696" y="64879"/>
                  </a:cubicBezTo>
                  <a:cubicBezTo>
                    <a:pt x="65594" y="71558"/>
                    <a:pt x="78837" y="69685"/>
                    <a:pt x="84896" y="64879"/>
                  </a:cubicBezTo>
                  <a:cubicBezTo>
                    <a:pt x="94578" y="57200"/>
                    <a:pt x="67811" y="40441"/>
                    <a:pt x="55578" y="42189"/>
                  </a:cubicBezTo>
                  <a:cubicBezTo>
                    <a:pt x="48953" y="43136"/>
                    <a:pt x="46019" y="51748"/>
                    <a:pt x="42576" y="57486"/>
                  </a:cubicBezTo>
                  <a:cubicBezTo>
                    <a:pt x="40658" y="60682"/>
                    <a:pt x="37150" y="64052"/>
                    <a:pt x="37987" y="67684"/>
                  </a:cubicBezTo>
                  <a:cubicBezTo>
                    <a:pt x="38200" y="68610"/>
                    <a:pt x="39861" y="67077"/>
                    <a:pt x="40536" y="66409"/>
                  </a:cubicBezTo>
                  <a:cubicBezTo>
                    <a:pt x="52770" y="54295"/>
                    <a:pt x="53493" y="54955"/>
                    <a:pt x="64756" y="41934"/>
                  </a:cubicBezTo>
                  <a:cubicBezTo>
                    <a:pt x="75597" y="29401"/>
                    <a:pt x="72968" y="27182"/>
                    <a:pt x="84641" y="15420"/>
                  </a:cubicBezTo>
                  <a:cubicBezTo>
                    <a:pt x="89902" y="10118"/>
                    <a:pt x="98670" y="1108"/>
                    <a:pt x="97899" y="8537"/>
                  </a:cubicBezTo>
                  <a:cubicBezTo>
                    <a:pt x="95963" y="27196"/>
                    <a:pt x="90878" y="26007"/>
                    <a:pt x="81837" y="42444"/>
                  </a:cubicBezTo>
                  <a:cubicBezTo>
                    <a:pt x="74016" y="56664"/>
                    <a:pt x="73140" y="56148"/>
                    <a:pt x="64246" y="69723"/>
                  </a:cubicBezTo>
                  <a:cubicBezTo>
                    <a:pt x="62826" y="71890"/>
                    <a:pt x="58965" y="77346"/>
                    <a:pt x="58382" y="74822"/>
                  </a:cubicBezTo>
                  <a:cubicBezTo>
                    <a:pt x="57216" y="69771"/>
                    <a:pt x="60351" y="64641"/>
                    <a:pt x="61187" y="59525"/>
                  </a:cubicBezTo>
                  <a:cubicBezTo>
                    <a:pt x="62411" y="52035"/>
                    <a:pt x="61052" y="51755"/>
                    <a:pt x="63226" y="44484"/>
                  </a:cubicBezTo>
                  <a:cubicBezTo>
                    <a:pt x="65186" y="37930"/>
                    <a:pt x="66286" y="38365"/>
                    <a:pt x="69345" y="32246"/>
                  </a:cubicBezTo>
                  <a:cubicBezTo>
                    <a:pt x="70365" y="30207"/>
                    <a:pt x="72203" y="26039"/>
                    <a:pt x="71384" y="28167"/>
                  </a:cubicBezTo>
                  <a:cubicBezTo>
                    <a:pt x="64615" y="45763"/>
                    <a:pt x="55274" y="62260"/>
                    <a:pt x="46910" y="79156"/>
                  </a:cubicBezTo>
                  <a:cubicBezTo>
                    <a:pt x="40017" y="93081"/>
                    <a:pt x="37350" y="112485"/>
                    <a:pt x="23455" y="119437"/>
                  </a:cubicBezTo>
                  <a:cubicBezTo>
                    <a:pt x="22433" y="119948"/>
                    <a:pt x="25498" y="118003"/>
                    <a:pt x="25749" y="116888"/>
                  </a:cubicBezTo>
                  <a:cubicBezTo>
                    <a:pt x="28046" y="106664"/>
                    <a:pt x="26949" y="106444"/>
                    <a:pt x="29319" y="96237"/>
                  </a:cubicBezTo>
                  <a:cubicBezTo>
                    <a:pt x="33201" y="79521"/>
                    <a:pt x="35308" y="80003"/>
                    <a:pt x="38242" y="63095"/>
                  </a:cubicBezTo>
                  <a:cubicBezTo>
                    <a:pt x="40688" y="49001"/>
                    <a:pt x="36950" y="48511"/>
                    <a:pt x="40026" y="34541"/>
                  </a:cubicBezTo>
                  <a:cubicBezTo>
                    <a:pt x="43141" y="20392"/>
                    <a:pt x="44116" y="20533"/>
                    <a:pt x="50479" y="7517"/>
                  </a:cubicBezTo>
                  <a:cubicBezTo>
                    <a:pt x="52623" y="3132"/>
                    <a:pt x="52034" y="-654"/>
                    <a:pt x="56852" y="123"/>
                  </a:cubicBezTo>
                  <a:cubicBezTo>
                    <a:pt x="61197" y="824"/>
                    <a:pt x="58586" y="4395"/>
                    <a:pt x="58382" y="8792"/>
                  </a:cubicBezTo>
                  <a:cubicBezTo>
                    <a:pt x="57795" y="21416"/>
                    <a:pt x="54074" y="33807"/>
                    <a:pt x="49969" y="45759"/>
                  </a:cubicBezTo>
                  <a:cubicBezTo>
                    <a:pt x="41167" y="71388"/>
                    <a:pt x="25478" y="94116"/>
                    <a:pt x="14022" y="118673"/>
                  </a:cubicBezTo>
                  <a:cubicBezTo>
                    <a:pt x="13681" y="119404"/>
                    <a:pt x="15408" y="118956"/>
                    <a:pt x="15552" y="118163"/>
                  </a:cubicBezTo>
                  <a:cubicBezTo>
                    <a:pt x="17908" y="105140"/>
                    <a:pt x="16566" y="104936"/>
                    <a:pt x="18866" y="91903"/>
                  </a:cubicBezTo>
                  <a:cubicBezTo>
                    <a:pt x="20397" y="83226"/>
                    <a:pt x="21306" y="83427"/>
                    <a:pt x="23200" y="74822"/>
                  </a:cubicBezTo>
                  <a:cubicBezTo>
                    <a:pt x="28828" y="49259"/>
                    <a:pt x="20576" y="46104"/>
                    <a:pt x="33908" y="23578"/>
                  </a:cubicBezTo>
                  <a:cubicBezTo>
                    <a:pt x="41180" y="11291"/>
                    <a:pt x="48146" y="4658"/>
                    <a:pt x="60167" y="12361"/>
                  </a:cubicBezTo>
                  <a:cubicBezTo>
                    <a:pt x="71973" y="19926"/>
                    <a:pt x="60167" y="26383"/>
                    <a:pt x="60167" y="40405"/>
                  </a:cubicBezTo>
                  <a:cubicBezTo>
                    <a:pt x="60167" y="52260"/>
                    <a:pt x="60778" y="52275"/>
                    <a:pt x="60167" y="64114"/>
                  </a:cubicBezTo>
                  <a:cubicBezTo>
                    <a:pt x="59756" y="72072"/>
                    <a:pt x="59437" y="72060"/>
                    <a:pt x="58127" y="79921"/>
                  </a:cubicBezTo>
                  <a:cubicBezTo>
                    <a:pt x="57901" y="81275"/>
                    <a:pt x="57747" y="83684"/>
                    <a:pt x="57107" y="82470"/>
                  </a:cubicBezTo>
                  <a:cubicBezTo>
                    <a:pt x="48782" y="66680"/>
                    <a:pt x="42132" y="49068"/>
                    <a:pt x="41556" y="31227"/>
                  </a:cubicBezTo>
                  <a:cubicBezTo>
                    <a:pt x="41065" y="16012"/>
                    <a:pt x="65340" y="50240"/>
                    <a:pt x="76993" y="60035"/>
                  </a:cubicBezTo>
                  <a:cubicBezTo>
                    <a:pt x="86466" y="67998"/>
                    <a:pt x="85655" y="68992"/>
                    <a:pt x="95604" y="76352"/>
                  </a:cubicBezTo>
                  <a:cubicBezTo>
                    <a:pt x="101427" y="80660"/>
                    <a:pt x="111945" y="89524"/>
                    <a:pt x="108351" y="83235"/>
                  </a:cubicBezTo>
                  <a:cubicBezTo>
                    <a:pt x="101952" y="72037"/>
                    <a:pt x="99717" y="73495"/>
                    <a:pt x="89485" y="65644"/>
                  </a:cubicBezTo>
                  <a:cubicBezTo>
                    <a:pt x="79122" y="57693"/>
                    <a:pt x="68108" y="50412"/>
                    <a:pt x="56343" y="44739"/>
                  </a:cubicBezTo>
                  <a:cubicBezTo>
                    <a:pt x="48131" y="40780"/>
                    <a:pt x="47755" y="41675"/>
                    <a:pt x="39261" y="38365"/>
                  </a:cubicBezTo>
                  <a:cubicBezTo>
                    <a:pt x="37933" y="37848"/>
                    <a:pt x="35800" y="38185"/>
                    <a:pt x="36712" y="37090"/>
                  </a:cubicBezTo>
                  <a:cubicBezTo>
                    <a:pt x="42139" y="30578"/>
                    <a:pt x="52516" y="43486"/>
                    <a:pt x="59657" y="48053"/>
                  </a:cubicBezTo>
                  <a:cubicBezTo>
                    <a:pt x="64706" y="51282"/>
                    <a:pt x="65039" y="50724"/>
                    <a:pt x="70110" y="53917"/>
                  </a:cubicBezTo>
                  <a:cubicBezTo>
                    <a:pt x="71947" y="55073"/>
                    <a:pt x="75411" y="57595"/>
                    <a:pt x="73424" y="56721"/>
                  </a:cubicBezTo>
                  <a:cubicBezTo>
                    <a:pt x="48447" y="45731"/>
                    <a:pt x="24637" y="32251"/>
                    <a:pt x="0" y="20519"/>
                  </a:cubicBezTo>
                </a:path>
              </a:pathLst>
            </a:custGeom>
            <a:noFill/>
            <a:ln w="9525" cap="flat" cmpd="sng">
              <a:solidFill>
                <a:schemeClr val="dk2"/>
              </a:solidFill>
              <a:prstDash val="solid"/>
              <a:round/>
              <a:headEnd type="none" w="med" len="med"/>
              <a:tailEnd type="none" w="med" len="med"/>
            </a:ln>
          </p:spPr>
          <p:txBody>
            <a:bodyPr/>
            <a:lstStyle/>
            <a:p>
              <a:endParaRPr lang="es-ES"/>
            </a:p>
          </p:txBody>
        </p:sp>
        <p:sp>
          <p:nvSpPr>
            <p:cNvPr id="5" name="CuadroTexto 4">
              <a:extLst>
                <a:ext uri="{FF2B5EF4-FFF2-40B4-BE49-F238E27FC236}">
                  <a16:creationId xmlns:a16="http://schemas.microsoft.com/office/drawing/2014/main" id="{5D41217A-7C19-A778-3FBD-08FC0FB8960D}"/>
                </a:ext>
              </a:extLst>
            </p:cNvPr>
            <p:cNvSpPr txBox="1"/>
            <p:nvPr/>
          </p:nvSpPr>
          <p:spPr>
            <a:xfrm>
              <a:off x="6467533" y="2125937"/>
              <a:ext cx="1358635" cy="400110"/>
            </a:xfrm>
            <a:prstGeom prst="rect">
              <a:avLst/>
            </a:prstGeom>
            <a:noFill/>
          </p:spPr>
          <p:txBody>
            <a:bodyPr wrap="square">
              <a:spAutoFit/>
            </a:bodyPr>
            <a:lstStyle/>
            <a:p>
              <a:r>
                <a:rPr lang="es-ES" sz="2000" b="1" i="1" dirty="0">
                  <a:latin typeface="AES Ministry" panose="02000000000000000000" pitchFamily="50" charset="0"/>
                  <a:ea typeface="Noto Sans" panose="020B0502040504020204" pitchFamily="34" charset="0"/>
                  <a:cs typeface="Noto Sans" panose="020B0502040504020204" pitchFamily="34" charset="0"/>
                </a:rPr>
                <a:t>PROBEML</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4" name="Content Placeholder 2">
            <a:extLst>
              <a:ext uri="{FF2B5EF4-FFF2-40B4-BE49-F238E27FC236}">
                <a16:creationId xmlns:a16="http://schemas.microsoft.com/office/drawing/2014/main" id="{514764F4-44E6-CBE8-DA61-39C4826845CF}"/>
              </a:ext>
            </a:extLst>
          </p:cNvPr>
          <p:cNvSpPr txBox="1">
            <a:spLocks/>
          </p:cNvSpPr>
          <p:nvPr/>
        </p:nvSpPr>
        <p:spPr>
          <a:xfrm>
            <a:off x="201300" y="673639"/>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Análisis de Distribución de Columnas</a:t>
            </a:r>
          </a:p>
        </p:txBody>
      </p:sp>
      <p:pic>
        <p:nvPicPr>
          <p:cNvPr id="5" name="Imagen 4">
            <a:extLst>
              <a:ext uri="{FF2B5EF4-FFF2-40B4-BE49-F238E27FC236}">
                <a16:creationId xmlns:a16="http://schemas.microsoft.com/office/drawing/2014/main" id="{94BA9A16-7453-A9CB-5639-3D7B86659F3A}"/>
              </a:ext>
            </a:extLst>
          </p:cNvPr>
          <p:cNvPicPr>
            <a:picLocks noChangeAspect="1"/>
          </p:cNvPicPr>
          <p:nvPr/>
        </p:nvPicPr>
        <p:blipFill>
          <a:blip r:embed="rId3"/>
          <a:stretch>
            <a:fillRect/>
          </a:stretch>
        </p:blipFill>
        <p:spPr>
          <a:xfrm>
            <a:off x="2262432" y="1004920"/>
            <a:ext cx="5457154" cy="3992464"/>
          </a:xfrm>
          <a:prstGeom prst="rect">
            <a:avLst/>
          </a:prstGeom>
        </p:spPr>
      </p:pic>
      <p:sp>
        <p:nvSpPr>
          <p:cNvPr id="18" name="Flecha: hacia la izquierda 17">
            <a:extLst>
              <a:ext uri="{FF2B5EF4-FFF2-40B4-BE49-F238E27FC236}">
                <a16:creationId xmlns:a16="http://schemas.microsoft.com/office/drawing/2014/main" id="{15F80046-6124-E02D-4622-32FAC1C9CE96}"/>
              </a:ext>
            </a:extLst>
          </p:cNvPr>
          <p:cNvSpPr/>
          <p:nvPr/>
        </p:nvSpPr>
        <p:spPr>
          <a:xfrm rot="16200000">
            <a:off x="6011984" y="3000865"/>
            <a:ext cx="367646" cy="263951"/>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schemeClr val="accent3"/>
              </a:solidFill>
            </a:endParaRPr>
          </a:p>
        </p:txBody>
      </p:sp>
      <p:sp>
        <p:nvSpPr>
          <p:cNvPr id="19" name="Flecha: hacia la izquierda 18">
            <a:extLst>
              <a:ext uri="{FF2B5EF4-FFF2-40B4-BE49-F238E27FC236}">
                <a16:creationId xmlns:a16="http://schemas.microsoft.com/office/drawing/2014/main" id="{5B0CABB8-2B0A-4732-6A6B-0DB2A9ACCC31}"/>
              </a:ext>
            </a:extLst>
          </p:cNvPr>
          <p:cNvSpPr/>
          <p:nvPr/>
        </p:nvSpPr>
        <p:spPr>
          <a:xfrm>
            <a:off x="4520153" y="1312051"/>
            <a:ext cx="367646" cy="263951"/>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schemeClr val="accent3"/>
              </a:solidFill>
            </a:endParaRPr>
          </a:p>
        </p:txBody>
      </p:sp>
      <p:sp>
        <p:nvSpPr>
          <p:cNvPr id="21" name="Flecha: hacia la izquierda 20">
            <a:extLst>
              <a:ext uri="{FF2B5EF4-FFF2-40B4-BE49-F238E27FC236}">
                <a16:creationId xmlns:a16="http://schemas.microsoft.com/office/drawing/2014/main" id="{3A37D1DD-BF73-248A-3706-A75DE5562AE1}"/>
              </a:ext>
            </a:extLst>
          </p:cNvPr>
          <p:cNvSpPr/>
          <p:nvPr/>
        </p:nvSpPr>
        <p:spPr>
          <a:xfrm>
            <a:off x="6260970" y="1131728"/>
            <a:ext cx="367646" cy="263951"/>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schemeClr val="accent3"/>
              </a:solidFill>
            </a:endParaRPr>
          </a:p>
        </p:txBody>
      </p:sp>
      <p:sp>
        <p:nvSpPr>
          <p:cNvPr id="22" name="Flecha: hacia la izquierda 21">
            <a:extLst>
              <a:ext uri="{FF2B5EF4-FFF2-40B4-BE49-F238E27FC236}">
                <a16:creationId xmlns:a16="http://schemas.microsoft.com/office/drawing/2014/main" id="{C6A29AE6-974C-5B41-1EE5-C2549D734D8B}"/>
              </a:ext>
            </a:extLst>
          </p:cNvPr>
          <p:cNvSpPr/>
          <p:nvPr/>
        </p:nvSpPr>
        <p:spPr>
          <a:xfrm rot="17976283">
            <a:off x="3390507" y="3802299"/>
            <a:ext cx="367646" cy="263951"/>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schemeClr val="accent3"/>
              </a:solidFill>
            </a:endParaRPr>
          </a:p>
        </p:txBody>
      </p:sp>
      <p:sp>
        <p:nvSpPr>
          <p:cNvPr id="23" name="Flecha: hacia la izquierda 22">
            <a:extLst>
              <a:ext uri="{FF2B5EF4-FFF2-40B4-BE49-F238E27FC236}">
                <a16:creationId xmlns:a16="http://schemas.microsoft.com/office/drawing/2014/main" id="{D7AFDA2B-E771-8973-D365-5AECEEAA22AA}"/>
              </a:ext>
            </a:extLst>
          </p:cNvPr>
          <p:cNvSpPr/>
          <p:nvPr/>
        </p:nvSpPr>
        <p:spPr>
          <a:xfrm rot="17976283">
            <a:off x="3283670" y="2340885"/>
            <a:ext cx="367646" cy="263951"/>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schemeClr val="accent3"/>
              </a:solidFill>
            </a:endParaRPr>
          </a:p>
        </p:txBody>
      </p:sp>
    </p:spTree>
    <p:extLst>
      <p:ext uri="{BB962C8B-B14F-4D97-AF65-F5344CB8AC3E}">
        <p14:creationId xmlns:p14="http://schemas.microsoft.com/office/powerpoint/2010/main" val="2852168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3" name="CuadroTexto 2">
            <a:extLst>
              <a:ext uri="{FF2B5EF4-FFF2-40B4-BE49-F238E27FC236}">
                <a16:creationId xmlns:a16="http://schemas.microsoft.com/office/drawing/2014/main" id="{856F0A76-DCED-998E-3A21-784E5624D35E}"/>
              </a:ext>
            </a:extLst>
          </p:cNvPr>
          <p:cNvSpPr txBox="1"/>
          <p:nvPr/>
        </p:nvSpPr>
        <p:spPr>
          <a:xfrm>
            <a:off x="480767" y="1367398"/>
            <a:ext cx="8361576" cy="3416320"/>
          </a:xfrm>
          <a:prstGeom prst="rect">
            <a:avLst/>
          </a:prstGeom>
          <a:noFill/>
        </p:spPr>
        <p:txBody>
          <a:bodyPr wrap="square">
            <a:spAutoFit/>
          </a:bodyPr>
          <a:lstStyle/>
          <a:p>
            <a:r>
              <a:rPr lang="es-ES" sz="1800" dirty="0">
                <a:latin typeface="Roboto Slab" pitchFamily="2" charset="0"/>
                <a:ea typeface="Roboto Slab" pitchFamily="2" charset="0"/>
                <a:cs typeface="Roboto Slab" pitchFamily="2" charset="0"/>
              </a:rPr>
              <a:t>Al examinar la distribución del objetivo, podemos deducir lo siguiente:</a:t>
            </a:r>
          </a:p>
          <a:p>
            <a:endParaRPr lang="es-ES" sz="1800" dirty="0">
              <a:latin typeface="Roboto Slab" pitchFamily="2" charset="0"/>
              <a:ea typeface="Roboto Slab" pitchFamily="2" charset="0"/>
              <a:cs typeface="Roboto Slab" pitchFamily="2" charset="0"/>
            </a:endParaRPr>
          </a:p>
          <a:p>
            <a:pPr marL="285750" indent="-285750">
              <a:buFont typeface="Arial" panose="020B0604020202020204" pitchFamily="34" charset="0"/>
              <a:buChar char="•"/>
            </a:pPr>
            <a:r>
              <a:rPr lang="es-ES" sz="1800" dirty="0">
                <a:latin typeface="Roboto Slab" pitchFamily="2" charset="0"/>
                <a:ea typeface="Roboto Slab" pitchFamily="2" charset="0"/>
                <a:cs typeface="Roboto Slab" pitchFamily="2" charset="0"/>
              </a:rPr>
              <a:t>Se trata de un problema de clasificación múltiple, con 7 clases.</a:t>
            </a:r>
          </a:p>
          <a:p>
            <a:pPr marL="285750" indent="-285750">
              <a:buFont typeface="Arial" panose="020B0604020202020204" pitchFamily="34" charset="0"/>
              <a:buChar char="•"/>
            </a:pPr>
            <a:endParaRPr lang="es-ES" sz="1800" dirty="0">
              <a:latin typeface="Roboto Slab" pitchFamily="2" charset="0"/>
              <a:ea typeface="Roboto Slab" pitchFamily="2" charset="0"/>
              <a:cs typeface="Roboto Slab" pitchFamily="2" charset="0"/>
            </a:endParaRPr>
          </a:p>
          <a:p>
            <a:pPr marL="285750" indent="-285750">
              <a:buFont typeface="Arial" panose="020B0604020202020204" pitchFamily="34" charset="0"/>
              <a:buChar char="•"/>
            </a:pPr>
            <a:r>
              <a:rPr lang="es-ES" sz="1800" dirty="0">
                <a:latin typeface="Roboto Slab" pitchFamily="2" charset="0"/>
                <a:ea typeface="Roboto Slab" pitchFamily="2" charset="0"/>
                <a:cs typeface="Roboto Slab" pitchFamily="2" charset="0"/>
              </a:rPr>
              <a:t>Las clases están distribuidas de manera diferente, pero no hay diferencias extremas en sus proporciones (probabilidad media).</a:t>
            </a:r>
          </a:p>
          <a:p>
            <a:pPr marL="285750" indent="-285750">
              <a:buFont typeface="Arial" panose="020B0604020202020204" pitchFamily="34" charset="0"/>
              <a:buChar char="•"/>
            </a:pPr>
            <a:endParaRPr lang="es-ES" sz="1800" dirty="0">
              <a:latin typeface="Roboto Slab" pitchFamily="2" charset="0"/>
              <a:ea typeface="Roboto Slab" pitchFamily="2" charset="0"/>
              <a:cs typeface="Roboto Slab" pitchFamily="2" charset="0"/>
            </a:endParaRPr>
          </a:p>
          <a:p>
            <a:pPr marL="285750" indent="-285750">
              <a:buFont typeface="Arial" panose="020B0604020202020204" pitchFamily="34" charset="0"/>
              <a:buChar char="•"/>
            </a:pPr>
            <a:r>
              <a:rPr lang="es-ES" sz="1800" dirty="0">
                <a:latin typeface="Roboto Slab" pitchFamily="2" charset="0"/>
                <a:ea typeface="Roboto Slab" pitchFamily="2" charset="0"/>
                <a:cs typeface="Roboto Slab" pitchFamily="2" charset="0"/>
              </a:rPr>
              <a:t>Sin embargo, la clase más frecuente (</a:t>
            </a:r>
            <a:r>
              <a:rPr lang="es-ES" sz="1800" dirty="0" err="1">
                <a:latin typeface="Roboto Slab" pitchFamily="2" charset="0"/>
                <a:ea typeface="Roboto Slab" pitchFamily="2" charset="0"/>
                <a:cs typeface="Roboto Slab" pitchFamily="2" charset="0"/>
              </a:rPr>
              <a:t>Obesidad_Tipo_III</a:t>
            </a:r>
            <a:r>
              <a:rPr lang="es-ES" sz="1800" dirty="0">
                <a:latin typeface="Roboto Slab" pitchFamily="2" charset="0"/>
                <a:ea typeface="Roboto Slab" pitchFamily="2" charset="0"/>
                <a:cs typeface="Roboto Slab" pitchFamily="2" charset="0"/>
              </a:rPr>
              <a:t>) tiene casi el doble de probabilidad que la menos frecuente (</a:t>
            </a:r>
            <a:r>
              <a:rPr lang="es-ES" sz="1800" dirty="0" err="1">
                <a:latin typeface="Roboto Slab" pitchFamily="2" charset="0"/>
                <a:ea typeface="Roboto Slab" pitchFamily="2" charset="0"/>
                <a:cs typeface="Roboto Slab" pitchFamily="2" charset="0"/>
              </a:rPr>
              <a:t>Sobrepeso_Nivel_I</a:t>
            </a:r>
            <a:r>
              <a:rPr lang="es-ES" sz="1800" dirty="0">
                <a:latin typeface="Roboto Slab" pitchFamily="2" charset="0"/>
                <a:ea typeface="Roboto Slab" pitchFamily="2" charset="0"/>
                <a:cs typeface="Roboto Slab" pitchFamily="2" charset="0"/>
              </a:rPr>
              <a:t>). Por lo tanto, al definir la estrategia de validación cruzada, será estratificada  para que las diferentes probabilidades previas se reflejen lo más exactamente posible también en el conjunto de prueba.</a:t>
            </a:r>
          </a:p>
        </p:txBody>
      </p:sp>
      <p:sp>
        <p:nvSpPr>
          <p:cNvPr id="5" name="Content Placeholder 2">
            <a:extLst>
              <a:ext uri="{FF2B5EF4-FFF2-40B4-BE49-F238E27FC236}">
                <a16:creationId xmlns:a16="http://schemas.microsoft.com/office/drawing/2014/main" id="{E3D53DB9-66AC-76A8-A417-35B1FE68CF16}"/>
              </a:ext>
            </a:extLst>
          </p:cNvPr>
          <p:cNvSpPr txBox="1">
            <a:spLocks/>
          </p:cNvSpPr>
          <p:nvPr/>
        </p:nvSpPr>
        <p:spPr>
          <a:xfrm>
            <a:off x="201300" y="673639"/>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Análisis de Distribución de Columnas</a:t>
            </a:r>
          </a:p>
        </p:txBody>
      </p:sp>
    </p:spTree>
    <p:extLst>
      <p:ext uri="{BB962C8B-B14F-4D97-AF65-F5344CB8AC3E}">
        <p14:creationId xmlns:p14="http://schemas.microsoft.com/office/powerpoint/2010/main" val="3068666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5" name="Content Placeholder 2">
            <a:extLst>
              <a:ext uri="{FF2B5EF4-FFF2-40B4-BE49-F238E27FC236}">
                <a16:creationId xmlns:a16="http://schemas.microsoft.com/office/drawing/2014/main" id="{734F5E10-3131-5432-1253-B95B4F7DBF36}"/>
              </a:ext>
            </a:extLst>
          </p:cNvPr>
          <p:cNvSpPr txBox="1">
            <a:spLocks/>
          </p:cNvSpPr>
          <p:nvPr/>
        </p:nvSpPr>
        <p:spPr>
          <a:xfrm>
            <a:off x="201300" y="673639"/>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err="1">
                <a:latin typeface="Montserrat Black" panose="00000A00000000000000" pitchFamily="2" charset="0"/>
              </a:rPr>
              <a:t>Feature</a:t>
            </a:r>
            <a:r>
              <a:rPr lang="es-ES" sz="2000" dirty="0">
                <a:latin typeface="Montserrat Black" panose="00000A00000000000000" pitchFamily="2" charset="0"/>
              </a:rPr>
              <a:t> Engineering</a:t>
            </a:r>
          </a:p>
        </p:txBody>
      </p:sp>
      <p:pic>
        <p:nvPicPr>
          <p:cNvPr id="14" name="Imagen 13">
            <a:extLst>
              <a:ext uri="{FF2B5EF4-FFF2-40B4-BE49-F238E27FC236}">
                <a16:creationId xmlns:a16="http://schemas.microsoft.com/office/drawing/2014/main" id="{24CE1403-847C-9515-C234-C1DF8E6A9C81}"/>
              </a:ext>
            </a:extLst>
          </p:cNvPr>
          <p:cNvPicPr>
            <a:picLocks noChangeAspect="1"/>
          </p:cNvPicPr>
          <p:nvPr/>
        </p:nvPicPr>
        <p:blipFill>
          <a:blip r:embed="rId3"/>
          <a:stretch>
            <a:fillRect/>
          </a:stretch>
        </p:blipFill>
        <p:spPr>
          <a:xfrm>
            <a:off x="5744208" y="721149"/>
            <a:ext cx="3257183" cy="2108069"/>
          </a:xfrm>
          <a:prstGeom prst="rect">
            <a:avLst/>
          </a:prstGeom>
        </p:spPr>
      </p:pic>
      <p:sp>
        <p:nvSpPr>
          <p:cNvPr id="15" name="CuadroTexto 14">
            <a:extLst>
              <a:ext uri="{FF2B5EF4-FFF2-40B4-BE49-F238E27FC236}">
                <a16:creationId xmlns:a16="http://schemas.microsoft.com/office/drawing/2014/main" id="{AF6EE949-2444-61EA-9140-1FEA48CBB107}"/>
              </a:ext>
            </a:extLst>
          </p:cNvPr>
          <p:cNvSpPr txBox="1"/>
          <p:nvPr/>
        </p:nvSpPr>
        <p:spPr>
          <a:xfrm>
            <a:off x="457200" y="1028033"/>
            <a:ext cx="5024487" cy="4001095"/>
          </a:xfrm>
          <a:prstGeom prst="rect">
            <a:avLst/>
          </a:prstGeom>
          <a:noFill/>
        </p:spPr>
        <p:txBody>
          <a:bodyPr wrap="square">
            <a:spAutoFit/>
          </a:bodyPr>
          <a:lstStyle/>
          <a:p>
            <a:r>
              <a:rPr lang="es-ES" sz="1200" b="1" i="1" dirty="0">
                <a:latin typeface="Roboto Slab" pitchFamily="2" charset="0"/>
                <a:ea typeface="Roboto Slab" pitchFamily="2" charset="0"/>
                <a:cs typeface="Roboto Slab" pitchFamily="2" charset="0"/>
              </a:rPr>
              <a:t>Índice de Masa Corporal (BMI):</a:t>
            </a:r>
          </a:p>
          <a:p>
            <a:r>
              <a:rPr lang="es-ES" sz="1200" dirty="0">
                <a:latin typeface="Roboto Slab" pitchFamily="2" charset="0"/>
                <a:ea typeface="Roboto Slab" pitchFamily="2" charset="0"/>
                <a:cs typeface="Roboto Slab" pitchFamily="2" charset="0"/>
              </a:rPr>
              <a:t>Utilizando las características de 'Altura' y 'Peso'. El BMI, una métrica ampliamente reconocida, indica la obesidad al proporcionar una representación más precisa de la relación entre el peso y la altura de un individuo.</a:t>
            </a:r>
          </a:p>
          <a:p>
            <a:br>
              <a:rPr lang="es-ES" sz="1200" dirty="0">
                <a:latin typeface="Roboto Slab" pitchFamily="2" charset="0"/>
                <a:ea typeface="Roboto Slab" pitchFamily="2" charset="0"/>
                <a:cs typeface="Roboto Slab" pitchFamily="2" charset="0"/>
              </a:rPr>
            </a:br>
            <a:r>
              <a:rPr lang="es-ES" sz="1200" b="1" i="1" dirty="0">
                <a:latin typeface="Roboto Slab" pitchFamily="2" charset="0"/>
                <a:ea typeface="Roboto Slab" pitchFamily="2" charset="0"/>
                <a:cs typeface="Roboto Slab" pitchFamily="2" charset="0"/>
              </a:rPr>
              <a:t>Hábitos Alimenticios (HA):</a:t>
            </a:r>
          </a:p>
          <a:p>
            <a:r>
              <a:rPr lang="es-ES" sz="1200" dirty="0">
                <a:latin typeface="Roboto Slab" pitchFamily="2" charset="0"/>
                <a:ea typeface="Roboto Slab" pitchFamily="2" charset="0"/>
                <a:cs typeface="Roboto Slab" pitchFamily="2" charset="0"/>
              </a:rPr>
              <a:t>La combinación de 'FCVC' (Frecuencia de consumo de vegetales) y 'NCP' (Número de comidas principales) creó la característica '</a:t>
            </a:r>
            <a:r>
              <a:rPr lang="es-ES" sz="1200" dirty="0" err="1">
                <a:latin typeface="Roboto Slab" pitchFamily="2" charset="0"/>
                <a:ea typeface="Roboto Slab" pitchFamily="2" charset="0"/>
                <a:cs typeface="Roboto Slab" pitchFamily="2" charset="0"/>
              </a:rPr>
              <a:t>Hábitos_Alimenticios</a:t>
            </a:r>
            <a:r>
              <a:rPr lang="es-ES" sz="1200" dirty="0">
                <a:latin typeface="Roboto Slab" pitchFamily="2" charset="0"/>
                <a:ea typeface="Roboto Slab" pitchFamily="2" charset="0"/>
                <a:cs typeface="Roboto Slab" pitchFamily="2" charset="0"/>
              </a:rPr>
              <a:t>'. Esta característica busca encapsular los patrones dietéticos generales, considerando tanto la frecuencia de consumo de vegetales como el número de comidas principales.</a:t>
            </a:r>
          </a:p>
          <a:p>
            <a:br>
              <a:rPr lang="es-ES" sz="1200" dirty="0">
                <a:latin typeface="Roboto Slab" pitchFamily="2" charset="0"/>
                <a:ea typeface="Roboto Slab" pitchFamily="2" charset="0"/>
                <a:cs typeface="Roboto Slab" pitchFamily="2" charset="0"/>
              </a:rPr>
            </a:br>
            <a:r>
              <a:rPr lang="es-ES" sz="1200" b="1" i="1" dirty="0">
                <a:latin typeface="Roboto Slab" pitchFamily="2" charset="0"/>
                <a:ea typeface="Roboto Slab" pitchFamily="2" charset="0"/>
                <a:cs typeface="Roboto Slab" pitchFamily="2" charset="0"/>
              </a:rPr>
              <a:t>Puntuación de Uso de Tecnología (UT):</a:t>
            </a:r>
          </a:p>
          <a:p>
            <a:r>
              <a:rPr lang="es-ES" sz="1200" dirty="0">
                <a:latin typeface="Roboto Slab" pitchFamily="2" charset="0"/>
                <a:ea typeface="Roboto Slab" pitchFamily="2" charset="0"/>
                <a:cs typeface="Roboto Slab" pitchFamily="2" charset="0"/>
              </a:rPr>
              <a:t>Se creó una puntuación integral ponderando la frecuencia de uso de la tecnología ('UT') por la edad del individuo. La puntuación resultante de '</a:t>
            </a:r>
            <a:r>
              <a:rPr lang="es-ES" sz="1200" dirty="0" err="1">
                <a:latin typeface="Roboto Slab" pitchFamily="2" charset="0"/>
                <a:ea typeface="Roboto Slab" pitchFamily="2" charset="0"/>
                <a:cs typeface="Roboto Slab" pitchFamily="2" charset="0"/>
              </a:rPr>
              <a:t>Uso_de_Tecnología</a:t>
            </a:r>
            <a:r>
              <a:rPr lang="es-ES" sz="1200" dirty="0">
                <a:latin typeface="Roboto Slab" pitchFamily="2" charset="0"/>
                <a:ea typeface="Roboto Slab" pitchFamily="2" charset="0"/>
                <a:cs typeface="Roboto Slab" pitchFamily="2" charset="0"/>
              </a:rPr>
              <a:t>' tiene como objetivo cuantificar el tiempo promedio que se pasa utilizando la tecnología en relación con la edad de la persona, proporcionando una perspectiva matizada sobre los hábitos tecnológicos.</a:t>
            </a:r>
          </a:p>
          <a:p>
            <a:endParaRPr lang="es-ES" dirty="0">
              <a:latin typeface="Roboto Slab" pitchFamily="2" charset="0"/>
              <a:ea typeface="Roboto Slab" pitchFamily="2" charset="0"/>
              <a:cs typeface="Roboto Slab" pitchFamily="2" charset="0"/>
            </a:endParaRPr>
          </a:p>
        </p:txBody>
      </p:sp>
      <p:sp>
        <p:nvSpPr>
          <p:cNvPr id="16" name="CuadroTexto 15">
            <a:extLst>
              <a:ext uri="{FF2B5EF4-FFF2-40B4-BE49-F238E27FC236}">
                <a16:creationId xmlns:a16="http://schemas.microsoft.com/office/drawing/2014/main" id="{625A0C05-B973-F30C-3C4D-6311B7A38AA2}"/>
              </a:ext>
            </a:extLst>
          </p:cNvPr>
          <p:cNvSpPr txBox="1"/>
          <p:nvPr/>
        </p:nvSpPr>
        <p:spPr>
          <a:xfrm>
            <a:off x="6501970" y="3358190"/>
            <a:ext cx="2392220" cy="1015663"/>
          </a:xfrm>
          <a:prstGeom prst="rect">
            <a:avLst/>
          </a:prstGeom>
          <a:noFill/>
        </p:spPr>
        <p:txBody>
          <a:bodyPr wrap="square">
            <a:spAutoFit/>
          </a:bodyPr>
          <a:lstStyle/>
          <a:p>
            <a:r>
              <a:rPr lang="es-ES" sz="1200" b="1" i="1" dirty="0">
                <a:latin typeface="Roboto Slab" pitchFamily="2" charset="0"/>
                <a:ea typeface="Roboto Slab" pitchFamily="2" charset="0"/>
                <a:cs typeface="Roboto Slab" pitchFamily="2" charset="0"/>
              </a:rPr>
              <a:t>Codificación CAEC y CALC</a:t>
            </a:r>
          </a:p>
          <a:p>
            <a:r>
              <a:rPr lang="en-US" sz="1200" dirty="0">
                <a:latin typeface="Roboto Slab" pitchFamily="2" charset="0"/>
                <a:ea typeface="Roboto Slab" pitchFamily="2" charset="0"/>
                <a:cs typeface="Roboto Slab" pitchFamily="2" charset="0"/>
              </a:rPr>
              <a:t> 	'no': 0,</a:t>
            </a:r>
          </a:p>
          <a:p>
            <a:r>
              <a:rPr lang="en-US" sz="1200" dirty="0">
                <a:latin typeface="Roboto Slab" pitchFamily="2" charset="0"/>
                <a:ea typeface="Roboto Slab" pitchFamily="2" charset="0"/>
                <a:cs typeface="Roboto Slab" pitchFamily="2" charset="0"/>
              </a:rPr>
              <a:t>    	'Sometimes': 1,</a:t>
            </a:r>
          </a:p>
          <a:p>
            <a:r>
              <a:rPr lang="en-US" sz="1200" dirty="0">
                <a:latin typeface="Roboto Slab" pitchFamily="2" charset="0"/>
                <a:ea typeface="Roboto Slab" pitchFamily="2" charset="0"/>
                <a:cs typeface="Roboto Slab" pitchFamily="2" charset="0"/>
              </a:rPr>
              <a:t>   	 'Frequently': 2,</a:t>
            </a:r>
          </a:p>
          <a:p>
            <a:r>
              <a:rPr lang="en-US" sz="1200" dirty="0">
                <a:latin typeface="Roboto Slab" pitchFamily="2" charset="0"/>
                <a:ea typeface="Roboto Slab" pitchFamily="2" charset="0"/>
                <a:cs typeface="Roboto Slab" pitchFamily="2" charset="0"/>
              </a:rPr>
              <a:t>    	'Always': 3</a:t>
            </a:r>
            <a:endParaRPr lang="es-ES" dirty="0">
              <a:latin typeface="Roboto Slab" pitchFamily="2" charset="0"/>
              <a:ea typeface="Roboto Slab" pitchFamily="2" charset="0"/>
              <a:cs typeface="Roboto Slab" pitchFamily="2" charset="0"/>
            </a:endParaRPr>
          </a:p>
        </p:txBody>
      </p:sp>
    </p:spTree>
    <p:extLst>
      <p:ext uri="{BB962C8B-B14F-4D97-AF65-F5344CB8AC3E}">
        <p14:creationId xmlns:p14="http://schemas.microsoft.com/office/powerpoint/2010/main" val="3785369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5" name="Content Placeholder 2">
            <a:extLst>
              <a:ext uri="{FF2B5EF4-FFF2-40B4-BE49-F238E27FC236}">
                <a16:creationId xmlns:a16="http://schemas.microsoft.com/office/drawing/2014/main" id="{734F5E10-3131-5432-1253-B95B4F7DBF36}"/>
              </a:ext>
            </a:extLst>
          </p:cNvPr>
          <p:cNvSpPr txBox="1">
            <a:spLocks/>
          </p:cNvSpPr>
          <p:nvPr/>
        </p:nvSpPr>
        <p:spPr>
          <a:xfrm>
            <a:off x="201300" y="552225"/>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Análisis Univariante (Categóricas)</a:t>
            </a:r>
          </a:p>
        </p:txBody>
      </p:sp>
      <p:pic>
        <p:nvPicPr>
          <p:cNvPr id="3" name="Imagen 2">
            <a:extLst>
              <a:ext uri="{FF2B5EF4-FFF2-40B4-BE49-F238E27FC236}">
                <a16:creationId xmlns:a16="http://schemas.microsoft.com/office/drawing/2014/main" id="{5908C406-FE9B-8009-55C3-23FABBD6CD9A}"/>
              </a:ext>
            </a:extLst>
          </p:cNvPr>
          <p:cNvPicPr>
            <a:picLocks noChangeAspect="1"/>
          </p:cNvPicPr>
          <p:nvPr/>
        </p:nvPicPr>
        <p:blipFill>
          <a:blip r:embed="rId3"/>
          <a:stretch>
            <a:fillRect/>
          </a:stretch>
        </p:blipFill>
        <p:spPr>
          <a:xfrm>
            <a:off x="282806" y="888900"/>
            <a:ext cx="2341404" cy="1318691"/>
          </a:xfrm>
          <a:prstGeom prst="rect">
            <a:avLst/>
          </a:prstGeom>
        </p:spPr>
      </p:pic>
      <p:pic>
        <p:nvPicPr>
          <p:cNvPr id="11" name="Imagen 10">
            <a:extLst>
              <a:ext uri="{FF2B5EF4-FFF2-40B4-BE49-F238E27FC236}">
                <a16:creationId xmlns:a16="http://schemas.microsoft.com/office/drawing/2014/main" id="{0FC10903-3E88-22B5-C544-B0CBCDE790B4}"/>
              </a:ext>
            </a:extLst>
          </p:cNvPr>
          <p:cNvPicPr>
            <a:picLocks noChangeAspect="1"/>
          </p:cNvPicPr>
          <p:nvPr/>
        </p:nvPicPr>
        <p:blipFill>
          <a:blip r:embed="rId4"/>
          <a:stretch>
            <a:fillRect/>
          </a:stretch>
        </p:blipFill>
        <p:spPr>
          <a:xfrm>
            <a:off x="282806" y="3667631"/>
            <a:ext cx="2340798" cy="1359789"/>
          </a:xfrm>
          <a:prstGeom prst="rect">
            <a:avLst/>
          </a:prstGeom>
        </p:spPr>
      </p:pic>
      <p:pic>
        <p:nvPicPr>
          <p:cNvPr id="13" name="Imagen 12">
            <a:extLst>
              <a:ext uri="{FF2B5EF4-FFF2-40B4-BE49-F238E27FC236}">
                <a16:creationId xmlns:a16="http://schemas.microsoft.com/office/drawing/2014/main" id="{6410AB86-2C46-BB7F-4F27-6DBCC4E266B0}"/>
              </a:ext>
            </a:extLst>
          </p:cNvPr>
          <p:cNvPicPr>
            <a:picLocks noChangeAspect="1"/>
          </p:cNvPicPr>
          <p:nvPr/>
        </p:nvPicPr>
        <p:blipFill>
          <a:blip r:embed="rId5"/>
          <a:stretch>
            <a:fillRect/>
          </a:stretch>
        </p:blipFill>
        <p:spPr>
          <a:xfrm>
            <a:off x="283412" y="2257717"/>
            <a:ext cx="2340798" cy="1359788"/>
          </a:xfrm>
          <a:prstGeom prst="rect">
            <a:avLst/>
          </a:prstGeom>
        </p:spPr>
      </p:pic>
      <p:pic>
        <p:nvPicPr>
          <p:cNvPr id="18" name="Imagen 17">
            <a:extLst>
              <a:ext uri="{FF2B5EF4-FFF2-40B4-BE49-F238E27FC236}">
                <a16:creationId xmlns:a16="http://schemas.microsoft.com/office/drawing/2014/main" id="{2C057724-560B-8E0D-C02F-5B02FF1EBC99}"/>
              </a:ext>
            </a:extLst>
          </p:cNvPr>
          <p:cNvPicPr>
            <a:picLocks noChangeAspect="1"/>
          </p:cNvPicPr>
          <p:nvPr/>
        </p:nvPicPr>
        <p:blipFill>
          <a:blip r:embed="rId6"/>
          <a:stretch>
            <a:fillRect/>
          </a:stretch>
        </p:blipFill>
        <p:spPr>
          <a:xfrm>
            <a:off x="2747913" y="878066"/>
            <a:ext cx="2270051" cy="1329525"/>
          </a:xfrm>
          <a:prstGeom prst="rect">
            <a:avLst/>
          </a:prstGeom>
        </p:spPr>
      </p:pic>
      <p:pic>
        <p:nvPicPr>
          <p:cNvPr id="20" name="Imagen 19">
            <a:extLst>
              <a:ext uri="{FF2B5EF4-FFF2-40B4-BE49-F238E27FC236}">
                <a16:creationId xmlns:a16="http://schemas.microsoft.com/office/drawing/2014/main" id="{E65DB6A4-6B1D-B0FA-7714-ED141CF6D078}"/>
              </a:ext>
            </a:extLst>
          </p:cNvPr>
          <p:cNvPicPr>
            <a:picLocks noChangeAspect="1"/>
          </p:cNvPicPr>
          <p:nvPr/>
        </p:nvPicPr>
        <p:blipFill>
          <a:blip r:embed="rId7"/>
          <a:stretch>
            <a:fillRect/>
          </a:stretch>
        </p:blipFill>
        <p:spPr>
          <a:xfrm>
            <a:off x="2747913" y="2300032"/>
            <a:ext cx="2270051" cy="1329525"/>
          </a:xfrm>
          <a:prstGeom prst="rect">
            <a:avLst/>
          </a:prstGeom>
        </p:spPr>
      </p:pic>
      <p:pic>
        <p:nvPicPr>
          <p:cNvPr id="22" name="Imagen 21">
            <a:extLst>
              <a:ext uri="{FF2B5EF4-FFF2-40B4-BE49-F238E27FC236}">
                <a16:creationId xmlns:a16="http://schemas.microsoft.com/office/drawing/2014/main" id="{B225093F-AD76-3AB7-69F0-1D9C5287A7BE}"/>
              </a:ext>
            </a:extLst>
          </p:cNvPr>
          <p:cNvPicPr>
            <a:picLocks noChangeAspect="1"/>
          </p:cNvPicPr>
          <p:nvPr/>
        </p:nvPicPr>
        <p:blipFill>
          <a:blip r:embed="rId8"/>
          <a:stretch>
            <a:fillRect/>
          </a:stretch>
        </p:blipFill>
        <p:spPr>
          <a:xfrm>
            <a:off x="2747913" y="3667630"/>
            <a:ext cx="2264380" cy="1359789"/>
          </a:xfrm>
          <a:prstGeom prst="rect">
            <a:avLst/>
          </a:prstGeom>
        </p:spPr>
      </p:pic>
      <p:pic>
        <p:nvPicPr>
          <p:cNvPr id="24" name="Imagen 23">
            <a:extLst>
              <a:ext uri="{FF2B5EF4-FFF2-40B4-BE49-F238E27FC236}">
                <a16:creationId xmlns:a16="http://schemas.microsoft.com/office/drawing/2014/main" id="{F98F3884-081F-251B-B780-677E6CB8227A}"/>
              </a:ext>
            </a:extLst>
          </p:cNvPr>
          <p:cNvPicPr>
            <a:picLocks noChangeAspect="1"/>
          </p:cNvPicPr>
          <p:nvPr/>
        </p:nvPicPr>
        <p:blipFill>
          <a:blip r:embed="rId9"/>
          <a:stretch>
            <a:fillRect/>
          </a:stretch>
        </p:blipFill>
        <p:spPr>
          <a:xfrm>
            <a:off x="5396845" y="2011546"/>
            <a:ext cx="3615180" cy="1852130"/>
          </a:xfrm>
          <a:prstGeom prst="rect">
            <a:avLst/>
          </a:prstGeom>
        </p:spPr>
      </p:pic>
    </p:spTree>
    <p:extLst>
      <p:ext uri="{BB962C8B-B14F-4D97-AF65-F5344CB8AC3E}">
        <p14:creationId xmlns:p14="http://schemas.microsoft.com/office/powerpoint/2010/main" val="2960099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5" name="Content Placeholder 2">
            <a:extLst>
              <a:ext uri="{FF2B5EF4-FFF2-40B4-BE49-F238E27FC236}">
                <a16:creationId xmlns:a16="http://schemas.microsoft.com/office/drawing/2014/main" id="{734F5E10-3131-5432-1253-B95B4F7DBF36}"/>
              </a:ext>
            </a:extLst>
          </p:cNvPr>
          <p:cNvSpPr txBox="1">
            <a:spLocks/>
          </p:cNvSpPr>
          <p:nvPr/>
        </p:nvSpPr>
        <p:spPr>
          <a:xfrm>
            <a:off x="201300" y="552225"/>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Análisis Univariante (Numéricas)</a:t>
            </a:r>
          </a:p>
        </p:txBody>
      </p:sp>
      <p:pic>
        <p:nvPicPr>
          <p:cNvPr id="4" name="Imagen 3">
            <a:extLst>
              <a:ext uri="{FF2B5EF4-FFF2-40B4-BE49-F238E27FC236}">
                <a16:creationId xmlns:a16="http://schemas.microsoft.com/office/drawing/2014/main" id="{2FB1899D-9328-EBE5-F667-01B2CC32CD64}"/>
              </a:ext>
            </a:extLst>
          </p:cNvPr>
          <p:cNvPicPr>
            <a:picLocks noChangeAspect="1"/>
          </p:cNvPicPr>
          <p:nvPr/>
        </p:nvPicPr>
        <p:blipFill>
          <a:blip r:embed="rId3"/>
          <a:stretch>
            <a:fillRect/>
          </a:stretch>
        </p:blipFill>
        <p:spPr>
          <a:xfrm>
            <a:off x="164969" y="1008903"/>
            <a:ext cx="4319017" cy="1842703"/>
          </a:xfrm>
          <a:prstGeom prst="rect">
            <a:avLst/>
          </a:prstGeom>
        </p:spPr>
      </p:pic>
      <p:pic>
        <p:nvPicPr>
          <p:cNvPr id="14" name="Imagen 13">
            <a:extLst>
              <a:ext uri="{FF2B5EF4-FFF2-40B4-BE49-F238E27FC236}">
                <a16:creationId xmlns:a16="http://schemas.microsoft.com/office/drawing/2014/main" id="{DFFED863-6031-B53C-24D5-0AF92CE53315}"/>
              </a:ext>
            </a:extLst>
          </p:cNvPr>
          <p:cNvPicPr>
            <a:picLocks noChangeAspect="1"/>
          </p:cNvPicPr>
          <p:nvPr/>
        </p:nvPicPr>
        <p:blipFill>
          <a:blip r:embed="rId4"/>
          <a:stretch>
            <a:fillRect/>
          </a:stretch>
        </p:blipFill>
        <p:spPr>
          <a:xfrm>
            <a:off x="164969" y="2963234"/>
            <a:ext cx="4319017" cy="1842703"/>
          </a:xfrm>
          <a:prstGeom prst="rect">
            <a:avLst/>
          </a:prstGeom>
        </p:spPr>
      </p:pic>
      <p:pic>
        <p:nvPicPr>
          <p:cNvPr id="16" name="Imagen 15">
            <a:extLst>
              <a:ext uri="{FF2B5EF4-FFF2-40B4-BE49-F238E27FC236}">
                <a16:creationId xmlns:a16="http://schemas.microsoft.com/office/drawing/2014/main" id="{645A2686-6D1C-F0CC-347F-096A4437322D}"/>
              </a:ext>
            </a:extLst>
          </p:cNvPr>
          <p:cNvPicPr>
            <a:picLocks noChangeAspect="1"/>
          </p:cNvPicPr>
          <p:nvPr/>
        </p:nvPicPr>
        <p:blipFill>
          <a:blip r:embed="rId5"/>
          <a:stretch>
            <a:fillRect/>
          </a:stretch>
        </p:blipFill>
        <p:spPr>
          <a:xfrm>
            <a:off x="4581426" y="1008902"/>
            <a:ext cx="4319011" cy="1842701"/>
          </a:xfrm>
          <a:prstGeom prst="rect">
            <a:avLst/>
          </a:prstGeom>
        </p:spPr>
      </p:pic>
      <p:pic>
        <p:nvPicPr>
          <p:cNvPr id="19" name="Imagen 18">
            <a:extLst>
              <a:ext uri="{FF2B5EF4-FFF2-40B4-BE49-F238E27FC236}">
                <a16:creationId xmlns:a16="http://schemas.microsoft.com/office/drawing/2014/main" id="{E0415BF4-0FBD-B97F-1F4D-6A15B10905F7}"/>
              </a:ext>
            </a:extLst>
          </p:cNvPr>
          <p:cNvPicPr>
            <a:picLocks noChangeAspect="1"/>
          </p:cNvPicPr>
          <p:nvPr/>
        </p:nvPicPr>
        <p:blipFill>
          <a:blip r:embed="rId6"/>
          <a:stretch>
            <a:fillRect/>
          </a:stretch>
        </p:blipFill>
        <p:spPr>
          <a:xfrm>
            <a:off x="4571999" y="2963234"/>
            <a:ext cx="4348093" cy="1842701"/>
          </a:xfrm>
          <a:prstGeom prst="rect">
            <a:avLst/>
          </a:prstGeom>
        </p:spPr>
      </p:pic>
    </p:spTree>
    <p:extLst>
      <p:ext uri="{BB962C8B-B14F-4D97-AF65-F5344CB8AC3E}">
        <p14:creationId xmlns:p14="http://schemas.microsoft.com/office/powerpoint/2010/main" val="719720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5" name="Content Placeholder 2">
            <a:extLst>
              <a:ext uri="{FF2B5EF4-FFF2-40B4-BE49-F238E27FC236}">
                <a16:creationId xmlns:a16="http://schemas.microsoft.com/office/drawing/2014/main" id="{734F5E10-3131-5432-1253-B95B4F7DBF36}"/>
              </a:ext>
            </a:extLst>
          </p:cNvPr>
          <p:cNvSpPr txBox="1">
            <a:spLocks/>
          </p:cNvSpPr>
          <p:nvPr/>
        </p:nvSpPr>
        <p:spPr>
          <a:xfrm>
            <a:off x="201300" y="552225"/>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Análisis Univariante (Numéricas)</a:t>
            </a:r>
          </a:p>
        </p:txBody>
      </p:sp>
      <p:pic>
        <p:nvPicPr>
          <p:cNvPr id="4" name="Imagen 3">
            <a:extLst>
              <a:ext uri="{FF2B5EF4-FFF2-40B4-BE49-F238E27FC236}">
                <a16:creationId xmlns:a16="http://schemas.microsoft.com/office/drawing/2014/main" id="{2FB1899D-9328-EBE5-F667-01B2CC32CD64}"/>
              </a:ext>
            </a:extLst>
          </p:cNvPr>
          <p:cNvPicPr>
            <a:picLocks noChangeAspect="1"/>
          </p:cNvPicPr>
          <p:nvPr/>
        </p:nvPicPr>
        <p:blipFill>
          <a:blip r:embed="rId3"/>
          <a:srcRect/>
          <a:stretch/>
        </p:blipFill>
        <p:spPr>
          <a:xfrm>
            <a:off x="164969" y="1052608"/>
            <a:ext cx="4319017" cy="1755292"/>
          </a:xfrm>
          <a:prstGeom prst="rect">
            <a:avLst/>
          </a:prstGeom>
        </p:spPr>
      </p:pic>
      <p:pic>
        <p:nvPicPr>
          <p:cNvPr id="14" name="Imagen 13">
            <a:extLst>
              <a:ext uri="{FF2B5EF4-FFF2-40B4-BE49-F238E27FC236}">
                <a16:creationId xmlns:a16="http://schemas.microsoft.com/office/drawing/2014/main" id="{DFFED863-6031-B53C-24D5-0AF92CE53315}"/>
              </a:ext>
            </a:extLst>
          </p:cNvPr>
          <p:cNvPicPr>
            <a:picLocks noChangeAspect="1"/>
          </p:cNvPicPr>
          <p:nvPr/>
        </p:nvPicPr>
        <p:blipFill>
          <a:blip r:embed="rId4"/>
          <a:srcRect/>
          <a:stretch/>
        </p:blipFill>
        <p:spPr>
          <a:xfrm>
            <a:off x="164969" y="3021871"/>
            <a:ext cx="4319017" cy="1725429"/>
          </a:xfrm>
          <a:prstGeom prst="rect">
            <a:avLst/>
          </a:prstGeom>
        </p:spPr>
      </p:pic>
      <p:pic>
        <p:nvPicPr>
          <p:cNvPr id="16" name="Imagen 15">
            <a:extLst>
              <a:ext uri="{FF2B5EF4-FFF2-40B4-BE49-F238E27FC236}">
                <a16:creationId xmlns:a16="http://schemas.microsoft.com/office/drawing/2014/main" id="{645A2686-6D1C-F0CC-347F-096A4437322D}"/>
              </a:ext>
            </a:extLst>
          </p:cNvPr>
          <p:cNvPicPr>
            <a:picLocks noChangeAspect="1"/>
          </p:cNvPicPr>
          <p:nvPr/>
        </p:nvPicPr>
        <p:blipFill>
          <a:blip r:embed="rId5"/>
          <a:srcRect/>
          <a:stretch/>
        </p:blipFill>
        <p:spPr>
          <a:xfrm>
            <a:off x="4581426" y="1008902"/>
            <a:ext cx="4319011" cy="1842700"/>
          </a:xfrm>
          <a:prstGeom prst="rect">
            <a:avLst/>
          </a:prstGeom>
        </p:spPr>
      </p:pic>
      <p:pic>
        <p:nvPicPr>
          <p:cNvPr id="19" name="Imagen 18">
            <a:extLst>
              <a:ext uri="{FF2B5EF4-FFF2-40B4-BE49-F238E27FC236}">
                <a16:creationId xmlns:a16="http://schemas.microsoft.com/office/drawing/2014/main" id="{E0415BF4-0FBD-B97F-1F4D-6A15B10905F7}"/>
              </a:ext>
            </a:extLst>
          </p:cNvPr>
          <p:cNvPicPr>
            <a:picLocks noChangeAspect="1"/>
          </p:cNvPicPr>
          <p:nvPr/>
        </p:nvPicPr>
        <p:blipFill>
          <a:blip r:embed="rId6"/>
          <a:srcRect/>
          <a:stretch/>
        </p:blipFill>
        <p:spPr>
          <a:xfrm>
            <a:off x="4571999" y="2998189"/>
            <a:ext cx="4348093" cy="1772791"/>
          </a:xfrm>
          <a:prstGeom prst="rect">
            <a:avLst/>
          </a:prstGeom>
        </p:spPr>
      </p:pic>
    </p:spTree>
    <p:extLst>
      <p:ext uri="{BB962C8B-B14F-4D97-AF65-F5344CB8AC3E}">
        <p14:creationId xmlns:p14="http://schemas.microsoft.com/office/powerpoint/2010/main" val="2395139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5" name="Content Placeholder 2">
            <a:extLst>
              <a:ext uri="{FF2B5EF4-FFF2-40B4-BE49-F238E27FC236}">
                <a16:creationId xmlns:a16="http://schemas.microsoft.com/office/drawing/2014/main" id="{734F5E10-3131-5432-1253-B95B4F7DBF36}"/>
              </a:ext>
            </a:extLst>
          </p:cNvPr>
          <p:cNvSpPr txBox="1">
            <a:spLocks/>
          </p:cNvSpPr>
          <p:nvPr/>
        </p:nvSpPr>
        <p:spPr>
          <a:xfrm>
            <a:off x="201300" y="552225"/>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Análisis Univariante (Numéricas)</a:t>
            </a:r>
          </a:p>
        </p:txBody>
      </p:sp>
      <p:pic>
        <p:nvPicPr>
          <p:cNvPr id="4" name="Imagen 3">
            <a:extLst>
              <a:ext uri="{FF2B5EF4-FFF2-40B4-BE49-F238E27FC236}">
                <a16:creationId xmlns:a16="http://schemas.microsoft.com/office/drawing/2014/main" id="{2FB1899D-9328-EBE5-F667-01B2CC32CD64}"/>
              </a:ext>
            </a:extLst>
          </p:cNvPr>
          <p:cNvPicPr>
            <a:picLocks noChangeAspect="1"/>
          </p:cNvPicPr>
          <p:nvPr/>
        </p:nvPicPr>
        <p:blipFill>
          <a:blip r:embed="rId3"/>
          <a:srcRect/>
          <a:stretch/>
        </p:blipFill>
        <p:spPr>
          <a:xfrm>
            <a:off x="164969" y="1076150"/>
            <a:ext cx="4319017" cy="1775452"/>
          </a:xfrm>
          <a:prstGeom prst="rect">
            <a:avLst/>
          </a:prstGeom>
        </p:spPr>
      </p:pic>
      <p:pic>
        <p:nvPicPr>
          <p:cNvPr id="14" name="Imagen 13">
            <a:extLst>
              <a:ext uri="{FF2B5EF4-FFF2-40B4-BE49-F238E27FC236}">
                <a16:creationId xmlns:a16="http://schemas.microsoft.com/office/drawing/2014/main" id="{DFFED863-6031-B53C-24D5-0AF92CE53315}"/>
              </a:ext>
            </a:extLst>
          </p:cNvPr>
          <p:cNvPicPr>
            <a:picLocks noChangeAspect="1"/>
          </p:cNvPicPr>
          <p:nvPr/>
        </p:nvPicPr>
        <p:blipFill>
          <a:blip r:embed="rId4"/>
          <a:srcRect/>
          <a:stretch/>
        </p:blipFill>
        <p:spPr>
          <a:xfrm>
            <a:off x="250697" y="3021871"/>
            <a:ext cx="4147561" cy="1725429"/>
          </a:xfrm>
          <a:prstGeom prst="rect">
            <a:avLst/>
          </a:prstGeom>
        </p:spPr>
      </p:pic>
      <p:pic>
        <p:nvPicPr>
          <p:cNvPr id="16" name="Imagen 15">
            <a:extLst>
              <a:ext uri="{FF2B5EF4-FFF2-40B4-BE49-F238E27FC236}">
                <a16:creationId xmlns:a16="http://schemas.microsoft.com/office/drawing/2014/main" id="{645A2686-6D1C-F0CC-347F-096A4437322D}"/>
              </a:ext>
            </a:extLst>
          </p:cNvPr>
          <p:cNvPicPr>
            <a:picLocks noChangeAspect="1"/>
          </p:cNvPicPr>
          <p:nvPr/>
        </p:nvPicPr>
        <p:blipFill>
          <a:blip r:embed="rId5"/>
          <a:srcRect/>
          <a:stretch/>
        </p:blipFill>
        <p:spPr>
          <a:xfrm>
            <a:off x="4581426" y="1039474"/>
            <a:ext cx="4319011" cy="1781556"/>
          </a:xfrm>
          <a:prstGeom prst="rect">
            <a:avLst/>
          </a:prstGeom>
        </p:spPr>
      </p:pic>
      <p:pic>
        <p:nvPicPr>
          <p:cNvPr id="19" name="Imagen 18">
            <a:extLst>
              <a:ext uri="{FF2B5EF4-FFF2-40B4-BE49-F238E27FC236}">
                <a16:creationId xmlns:a16="http://schemas.microsoft.com/office/drawing/2014/main" id="{E0415BF4-0FBD-B97F-1F4D-6A15B10905F7}"/>
              </a:ext>
            </a:extLst>
          </p:cNvPr>
          <p:cNvPicPr>
            <a:picLocks noChangeAspect="1"/>
          </p:cNvPicPr>
          <p:nvPr/>
        </p:nvPicPr>
        <p:blipFill>
          <a:blip r:embed="rId6"/>
          <a:srcRect/>
          <a:stretch/>
        </p:blipFill>
        <p:spPr>
          <a:xfrm>
            <a:off x="4615341" y="2998189"/>
            <a:ext cx="4261409" cy="1772791"/>
          </a:xfrm>
          <a:prstGeom prst="rect">
            <a:avLst/>
          </a:prstGeom>
        </p:spPr>
      </p:pic>
    </p:spTree>
    <p:extLst>
      <p:ext uri="{BB962C8B-B14F-4D97-AF65-F5344CB8AC3E}">
        <p14:creationId xmlns:p14="http://schemas.microsoft.com/office/powerpoint/2010/main" val="3937641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5" name="Content Placeholder 2">
            <a:extLst>
              <a:ext uri="{FF2B5EF4-FFF2-40B4-BE49-F238E27FC236}">
                <a16:creationId xmlns:a16="http://schemas.microsoft.com/office/drawing/2014/main" id="{734F5E10-3131-5432-1253-B95B4F7DBF36}"/>
              </a:ext>
            </a:extLst>
          </p:cNvPr>
          <p:cNvSpPr txBox="1">
            <a:spLocks/>
          </p:cNvSpPr>
          <p:nvPr/>
        </p:nvSpPr>
        <p:spPr>
          <a:xfrm>
            <a:off x="201300" y="552225"/>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Análisis Univariante (Numéricas)</a:t>
            </a:r>
          </a:p>
        </p:txBody>
      </p:sp>
      <p:pic>
        <p:nvPicPr>
          <p:cNvPr id="4" name="Imagen 3">
            <a:extLst>
              <a:ext uri="{FF2B5EF4-FFF2-40B4-BE49-F238E27FC236}">
                <a16:creationId xmlns:a16="http://schemas.microsoft.com/office/drawing/2014/main" id="{2FB1899D-9328-EBE5-F667-01B2CC32CD64}"/>
              </a:ext>
            </a:extLst>
          </p:cNvPr>
          <p:cNvPicPr>
            <a:picLocks noChangeAspect="1"/>
          </p:cNvPicPr>
          <p:nvPr/>
        </p:nvPicPr>
        <p:blipFill>
          <a:blip r:embed="rId3"/>
          <a:srcRect/>
          <a:stretch/>
        </p:blipFill>
        <p:spPr>
          <a:xfrm>
            <a:off x="164969" y="1076150"/>
            <a:ext cx="4319017" cy="1775452"/>
          </a:xfrm>
          <a:prstGeom prst="rect">
            <a:avLst/>
          </a:prstGeom>
        </p:spPr>
      </p:pic>
      <p:pic>
        <p:nvPicPr>
          <p:cNvPr id="14" name="Imagen 13">
            <a:extLst>
              <a:ext uri="{FF2B5EF4-FFF2-40B4-BE49-F238E27FC236}">
                <a16:creationId xmlns:a16="http://schemas.microsoft.com/office/drawing/2014/main" id="{DFFED863-6031-B53C-24D5-0AF92CE53315}"/>
              </a:ext>
            </a:extLst>
          </p:cNvPr>
          <p:cNvPicPr>
            <a:picLocks noChangeAspect="1"/>
          </p:cNvPicPr>
          <p:nvPr/>
        </p:nvPicPr>
        <p:blipFill>
          <a:blip r:embed="rId4"/>
          <a:srcRect/>
          <a:stretch/>
        </p:blipFill>
        <p:spPr>
          <a:xfrm>
            <a:off x="257501" y="3021871"/>
            <a:ext cx="4133953" cy="1725429"/>
          </a:xfrm>
          <a:prstGeom prst="rect">
            <a:avLst/>
          </a:prstGeom>
        </p:spPr>
      </p:pic>
      <p:pic>
        <p:nvPicPr>
          <p:cNvPr id="16" name="Imagen 15">
            <a:extLst>
              <a:ext uri="{FF2B5EF4-FFF2-40B4-BE49-F238E27FC236}">
                <a16:creationId xmlns:a16="http://schemas.microsoft.com/office/drawing/2014/main" id="{645A2686-6D1C-F0CC-347F-096A4437322D}"/>
              </a:ext>
            </a:extLst>
          </p:cNvPr>
          <p:cNvPicPr>
            <a:picLocks noChangeAspect="1"/>
          </p:cNvPicPr>
          <p:nvPr/>
        </p:nvPicPr>
        <p:blipFill>
          <a:blip r:embed="rId5"/>
          <a:srcRect/>
          <a:stretch/>
        </p:blipFill>
        <p:spPr>
          <a:xfrm>
            <a:off x="4581426" y="1039474"/>
            <a:ext cx="4319011" cy="1781556"/>
          </a:xfrm>
          <a:prstGeom prst="rect">
            <a:avLst/>
          </a:prstGeom>
        </p:spPr>
      </p:pic>
      <p:sp>
        <p:nvSpPr>
          <p:cNvPr id="12" name="CuadroTexto 11">
            <a:extLst>
              <a:ext uri="{FF2B5EF4-FFF2-40B4-BE49-F238E27FC236}">
                <a16:creationId xmlns:a16="http://schemas.microsoft.com/office/drawing/2014/main" id="{715D0A27-2C1C-17E8-1103-0B0FF08414D3}"/>
              </a:ext>
            </a:extLst>
          </p:cNvPr>
          <p:cNvSpPr txBox="1"/>
          <p:nvPr/>
        </p:nvSpPr>
        <p:spPr>
          <a:xfrm>
            <a:off x="5325212" y="3010029"/>
            <a:ext cx="3385401" cy="2031325"/>
          </a:xfrm>
          <a:prstGeom prst="rect">
            <a:avLst/>
          </a:prstGeom>
          <a:noFill/>
        </p:spPr>
        <p:txBody>
          <a:bodyPr wrap="square">
            <a:spAutoFit/>
          </a:bodyPr>
          <a:lstStyle/>
          <a:p>
            <a:r>
              <a:rPr lang="es-ES" sz="800" i="1" dirty="0">
                <a:solidFill>
                  <a:schemeClr val="dk1"/>
                </a:solidFill>
                <a:latin typeface="Roboto Slab"/>
                <a:ea typeface="Roboto Slab"/>
                <a:cs typeface="Roboto Slab"/>
              </a:rPr>
              <a:t>‘</a:t>
            </a:r>
            <a:r>
              <a:rPr lang="es-ES" sz="900" i="1" dirty="0">
                <a:solidFill>
                  <a:schemeClr val="dk1"/>
                </a:solidFill>
                <a:latin typeface="Roboto Slab"/>
                <a:ea typeface="Roboto Slab"/>
                <a:cs typeface="Roboto Slab"/>
              </a:rPr>
              <a:t>Age': ('</a:t>
            </a:r>
            <a:r>
              <a:rPr lang="es-ES" sz="900" i="1" dirty="0" err="1">
                <a:solidFill>
                  <a:schemeClr val="dk1"/>
                </a:solidFill>
                <a:latin typeface="Roboto Slab"/>
                <a:ea typeface="Roboto Slab"/>
                <a:cs typeface="Roboto Slab"/>
              </a:rPr>
              <a:t>positive_increasing</a:t>
            </a:r>
            <a:r>
              <a:rPr lang="es-ES" sz="900" i="1" dirty="0">
                <a:solidFill>
                  <a:schemeClr val="dk1"/>
                </a:solidFill>
                <a:latin typeface="Roboto Slab"/>
                <a:ea typeface="Roboto Slab"/>
                <a:cs typeface="Roboto Slab"/>
              </a:rPr>
              <a:t>', '</a:t>
            </a:r>
            <a:r>
              <a:rPr lang="es-ES" sz="900" i="1" dirty="0" err="1">
                <a:solidFill>
                  <a:schemeClr val="dk1"/>
                </a:solidFill>
                <a:latin typeface="Roboto Slab"/>
                <a:ea typeface="Roboto Slab"/>
                <a:cs typeface="Roboto Slab"/>
              </a:rPr>
              <a:t>sqrt</a:t>
            </a:r>
            <a:r>
              <a:rPr lang="es-ES" sz="900" i="1" dirty="0">
                <a:solidFill>
                  <a:schemeClr val="dk1"/>
                </a:solidFill>
                <a:latin typeface="Roboto Slab"/>
                <a:ea typeface="Roboto Slab"/>
                <a:cs typeface="Roboto Slab"/>
              </a:rPr>
              <a:t>'),</a:t>
            </a:r>
          </a:p>
          <a:p>
            <a:r>
              <a:rPr lang="es-ES" sz="900" i="1" dirty="0">
                <a:solidFill>
                  <a:schemeClr val="dk1"/>
                </a:solidFill>
                <a:latin typeface="Roboto Slab"/>
                <a:ea typeface="Roboto Slab"/>
                <a:cs typeface="Roboto Slab"/>
              </a:rPr>
              <a:t> '</a:t>
            </a:r>
            <a:r>
              <a:rPr lang="es-ES" sz="900" i="1" dirty="0" err="1">
                <a:solidFill>
                  <a:schemeClr val="dk1"/>
                </a:solidFill>
                <a:latin typeface="Roboto Slab"/>
                <a:ea typeface="Roboto Slab"/>
                <a:cs typeface="Roboto Slab"/>
              </a:rPr>
              <a:t>Height</a:t>
            </a:r>
            <a:r>
              <a:rPr lang="es-ES" sz="900" i="1" dirty="0">
                <a:solidFill>
                  <a:schemeClr val="dk1"/>
                </a:solidFill>
                <a:latin typeface="Roboto Slab"/>
                <a:ea typeface="Roboto Slab"/>
                <a:cs typeface="Roboto Slab"/>
              </a:rPr>
              <a:t>': ('</a:t>
            </a:r>
            <a:r>
              <a:rPr lang="es-ES" sz="900" i="1" dirty="0" err="1">
                <a:solidFill>
                  <a:schemeClr val="dk1"/>
                </a:solidFill>
                <a:latin typeface="Roboto Slab"/>
                <a:ea typeface="Roboto Slab"/>
                <a:cs typeface="Roboto Slab"/>
              </a:rPr>
              <a:t>skewed_right</a:t>
            </a:r>
            <a:r>
              <a:rPr lang="es-ES" sz="900" i="1" dirty="0">
                <a:solidFill>
                  <a:schemeClr val="dk1"/>
                </a:solidFill>
                <a:latin typeface="Roboto Slab"/>
                <a:ea typeface="Roboto Slab"/>
                <a:cs typeface="Roboto Slab"/>
              </a:rPr>
              <a:t>', '</a:t>
            </a:r>
            <a:r>
              <a:rPr lang="es-ES" sz="900" i="1" dirty="0" err="1">
                <a:solidFill>
                  <a:schemeClr val="dk1"/>
                </a:solidFill>
                <a:latin typeface="Roboto Slab"/>
                <a:ea typeface="Roboto Slab"/>
                <a:cs typeface="Roboto Slab"/>
              </a:rPr>
              <a:t>yeo-johnson</a:t>
            </a:r>
            <a:r>
              <a:rPr lang="es-ES" sz="900" i="1" dirty="0">
                <a:solidFill>
                  <a:schemeClr val="dk1"/>
                </a:solidFill>
                <a:latin typeface="Roboto Slab"/>
                <a:ea typeface="Roboto Slab"/>
                <a:cs typeface="Roboto Slab"/>
              </a:rPr>
              <a:t>'),</a:t>
            </a:r>
          </a:p>
          <a:p>
            <a:r>
              <a:rPr lang="es-ES" sz="900" i="1" dirty="0">
                <a:solidFill>
                  <a:schemeClr val="dk1"/>
                </a:solidFill>
                <a:latin typeface="Roboto Slab"/>
                <a:ea typeface="Roboto Slab"/>
                <a:cs typeface="Roboto Slab"/>
              </a:rPr>
              <a:t> '</a:t>
            </a:r>
            <a:r>
              <a:rPr lang="es-ES" sz="900" i="1" dirty="0" err="1">
                <a:solidFill>
                  <a:schemeClr val="dk1"/>
                </a:solidFill>
                <a:latin typeface="Roboto Slab"/>
                <a:ea typeface="Roboto Slab"/>
                <a:cs typeface="Roboto Slab"/>
              </a:rPr>
              <a:t>Weight</a:t>
            </a:r>
            <a:r>
              <a:rPr lang="es-ES" sz="900" i="1" dirty="0">
                <a:solidFill>
                  <a:schemeClr val="dk1"/>
                </a:solidFill>
                <a:latin typeface="Roboto Slab"/>
                <a:ea typeface="Roboto Slab"/>
                <a:cs typeface="Roboto Slab"/>
              </a:rPr>
              <a:t>': ('</a:t>
            </a:r>
            <a:r>
              <a:rPr lang="es-ES" sz="900" i="1" dirty="0" err="1">
                <a:solidFill>
                  <a:schemeClr val="dk1"/>
                </a:solidFill>
                <a:latin typeface="Roboto Slab"/>
                <a:ea typeface="Roboto Slab"/>
                <a:cs typeface="Roboto Slab"/>
              </a:rPr>
              <a:t>skewed_right</a:t>
            </a:r>
            <a:r>
              <a:rPr lang="es-ES" sz="900" i="1" dirty="0">
                <a:solidFill>
                  <a:schemeClr val="dk1"/>
                </a:solidFill>
                <a:latin typeface="Roboto Slab"/>
                <a:ea typeface="Roboto Slab"/>
                <a:cs typeface="Roboto Slab"/>
              </a:rPr>
              <a:t>', '</a:t>
            </a:r>
            <a:r>
              <a:rPr lang="es-ES" sz="900" i="1" dirty="0" err="1">
                <a:solidFill>
                  <a:schemeClr val="dk1"/>
                </a:solidFill>
                <a:latin typeface="Roboto Slab"/>
                <a:ea typeface="Roboto Slab"/>
                <a:cs typeface="Roboto Slab"/>
              </a:rPr>
              <a:t>yeo-johnson</a:t>
            </a:r>
            <a:r>
              <a:rPr lang="es-ES" sz="900" i="1" dirty="0">
                <a:solidFill>
                  <a:schemeClr val="dk1"/>
                </a:solidFill>
                <a:latin typeface="Roboto Slab"/>
                <a:ea typeface="Roboto Slab"/>
                <a:cs typeface="Roboto Slab"/>
              </a:rPr>
              <a:t>'),</a:t>
            </a:r>
          </a:p>
          <a:p>
            <a:r>
              <a:rPr lang="es-ES" sz="900" i="1" dirty="0">
                <a:solidFill>
                  <a:schemeClr val="dk1"/>
                </a:solidFill>
                <a:latin typeface="Roboto Slab"/>
                <a:ea typeface="Roboto Slab"/>
                <a:cs typeface="Roboto Slab"/>
              </a:rPr>
              <a:t> 'FCVC': ('</a:t>
            </a:r>
            <a:r>
              <a:rPr lang="es-ES" sz="900" i="1" dirty="0" err="1">
                <a:solidFill>
                  <a:schemeClr val="dk1"/>
                </a:solidFill>
                <a:latin typeface="Roboto Slab"/>
                <a:ea typeface="Roboto Slab"/>
                <a:cs typeface="Roboto Slab"/>
              </a:rPr>
              <a:t>skewed_left</a:t>
            </a:r>
            <a:r>
              <a:rPr lang="es-ES" sz="900" i="1" dirty="0">
                <a:solidFill>
                  <a:schemeClr val="dk1"/>
                </a:solidFill>
                <a:latin typeface="Roboto Slab"/>
                <a:ea typeface="Roboto Slab"/>
                <a:cs typeface="Roboto Slab"/>
              </a:rPr>
              <a:t>', '</a:t>
            </a:r>
            <a:r>
              <a:rPr lang="es-ES" sz="900" i="1" dirty="0" err="1">
                <a:solidFill>
                  <a:schemeClr val="dk1"/>
                </a:solidFill>
                <a:latin typeface="Roboto Slab"/>
                <a:ea typeface="Roboto Slab"/>
                <a:cs typeface="Roboto Slab"/>
              </a:rPr>
              <a:t>yeo-johnson</a:t>
            </a:r>
            <a:r>
              <a:rPr lang="es-ES" sz="900" i="1" dirty="0">
                <a:solidFill>
                  <a:schemeClr val="dk1"/>
                </a:solidFill>
                <a:latin typeface="Roboto Slab"/>
                <a:ea typeface="Roboto Slab"/>
                <a:cs typeface="Roboto Slab"/>
              </a:rPr>
              <a:t>'),</a:t>
            </a:r>
          </a:p>
          <a:p>
            <a:r>
              <a:rPr lang="es-ES" sz="900" i="1" dirty="0">
                <a:solidFill>
                  <a:schemeClr val="dk1"/>
                </a:solidFill>
                <a:latin typeface="Roboto Slab"/>
                <a:ea typeface="Roboto Slab"/>
                <a:cs typeface="Roboto Slab"/>
              </a:rPr>
              <a:t> 'NCP': ('</a:t>
            </a:r>
            <a:r>
              <a:rPr lang="es-ES" sz="900" i="1" dirty="0" err="1">
                <a:solidFill>
                  <a:schemeClr val="dk1"/>
                </a:solidFill>
                <a:latin typeface="Roboto Slab"/>
                <a:ea typeface="Roboto Slab"/>
                <a:cs typeface="Roboto Slab"/>
              </a:rPr>
              <a:t>positive_decreasing</a:t>
            </a:r>
            <a:r>
              <a:rPr lang="es-ES" sz="900" i="1" dirty="0">
                <a:solidFill>
                  <a:schemeClr val="dk1"/>
                </a:solidFill>
                <a:latin typeface="Roboto Slab"/>
                <a:ea typeface="Roboto Slab"/>
                <a:cs typeface="Roboto Slab"/>
              </a:rPr>
              <a:t>', 'log'),</a:t>
            </a:r>
          </a:p>
          <a:p>
            <a:r>
              <a:rPr lang="es-ES" sz="900" i="1" dirty="0">
                <a:solidFill>
                  <a:schemeClr val="dk1"/>
                </a:solidFill>
                <a:latin typeface="Roboto Slab"/>
                <a:ea typeface="Roboto Slab"/>
                <a:cs typeface="Roboto Slab"/>
              </a:rPr>
              <a:t> 'CAEC': ('</a:t>
            </a:r>
            <a:r>
              <a:rPr lang="es-ES" sz="900" i="1" dirty="0" err="1">
                <a:solidFill>
                  <a:schemeClr val="dk1"/>
                </a:solidFill>
                <a:latin typeface="Roboto Slab"/>
                <a:ea typeface="Roboto Slab"/>
                <a:cs typeface="Roboto Slab"/>
              </a:rPr>
              <a:t>other</a:t>
            </a:r>
            <a:r>
              <a:rPr lang="es-ES" sz="900" i="1" dirty="0">
                <a:solidFill>
                  <a:schemeClr val="dk1"/>
                </a:solidFill>
                <a:latin typeface="Roboto Slab"/>
                <a:ea typeface="Roboto Slab"/>
                <a:cs typeface="Roboto Slab"/>
              </a:rPr>
              <a:t>', </a:t>
            </a:r>
            <a:r>
              <a:rPr lang="es-ES" sz="900" i="1" dirty="0" err="1">
                <a:solidFill>
                  <a:schemeClr val="dk1"/>
                </a:solidFill>
                <a:latin typeface="Roboto Slab"/>
                <a:ea typeface="Roboto Slab"/>
                <a:cs typeface="Roboto Slab"/>
              </a:rPr>
              <a:t>None</a:t>
            </a:r>
            <a:r>
              <a:rPr lang="es-ES" sz="900" i="1" dirty="0">
                <a:solidFill>
                  <a:schemeClr val="dk1"/>
                </a:solidFill>
                <a:latin typeface="Roboto Slab"/>
                <a:ea typeface="Roboto Slab"/>
                <a:cs typeface="Roboto Slab"/>
              </a:rPr>
              <a:t>),</a:t>
            </a:r>
          </a:p>
          <a:p>
            <a:r>
              <a:rPr lang="es-ES" sz="900" i="1" dirty="0">
                <a:solidFill>
                  <a:schemeClr val="dk1"/>
                </a:solidFill>
                <a:latin typeface="Roboto Slab"/>
                <a:ea typeface="Roboto Slab"/>
                <a:cs typeface="Roboto Slab"/>
              </a:rPr>
              <a:t> 'CH2O': ('</a:t>
            </a:r>
            <a:r>
              <a:rPr lang="es-ES" sz="900" i="1" dirty="0" err="1">
                <a:solidFill>
                  <a:schemeClr val="dk1"/>
                </a:solidFill>
                <a:latin typeface="Roboto Slab"/>
                <a:ea typeface="Roboto Slab"/>
                <a:cs typeface="Roboto Slab"/>
              </a:rPr>
              <a:t>skewed_left</a:t>
            </a:r>
            <a:r>
              <a:rPr lang="es-ES" sz="900" i="1" dirty="0">
                <a:solidFill>
                  <a:schemeClr val="dk1"/>
                </a:solidFill>
                <a:latin typeface="Roboto Slab"/>
                <a:ea typeface="Roboto Slab"/>
                <a:cs typeface="Roboto Slab"/>
              </a:rPr>
              <a:t>', '</a:t>
            </a:r>
            <a:r>
              <a:rPr lang="es-ES" sz="900" i="1" dirty="0" err="1">
                <a:solidFill>
                  <a:schemeClr val="dk1"/>
                </a:solidFill>
                <a:latin typeface="Roboto Slab"/>
                <a:ea typeface="Roboto Slab"/>
                <a:cs typeface="Roboto Slab"/>
              </a:rPr>
              <a:t>yeo-johnson</a:t>
            </a:r>
            <a:r>
              <a:rPr lang="es-ES" sz="900" i="1" dirty="0">
                <a:solidFill>
                  <a:schemeClr val="dk1"/>
                </a:solidFill>
                <a:latin typeface="Roboto Slab"/>
                <a:ea typeface="Roboto Slab"/>
                <a:cs typeface="Roboto Slab"/>
              </a:rPr>
              <a:t>'),</a:t>
            </a:r>
          </a:p>
          <a:p>
            <a:r>
              <a:rPr lang="es-ES" sz="900" i="1" dirty="0">
                <a:solidFill>
                  <a:schemeClr val="dk1"/>
                </a:solidFill>
                <a:latin typeface="Roboto Slab"/>
                <a:ea typeface="Roboto Slab"/>
                <a:cs typeface="Roboto Slab"/>
              </a:rPr>
              <a:t> 'FAF': ('</a:t>
            </a:r>
            <a:r>
              <a:rPr lang="es-ES" sz="900" i="1" dirty="0" err="1">
                <a:solidFill>
                  <a:schemeClr val="dk1"/>
                </a:solidFill>
                <a:latin typeface="Roboto Slab"/>
                <a:ea typeface="Roboto Slab"/>
                <a:cs typeface="Roboto Slab"/>
              </a:rPr>
              <a:t>other</a:t>
            </a:r>
            <a:r>
              <a:rPr lang="es-ES" sz="900" i="1" dirty="0">
                <a:solidFill>
                  <a:schemeClr val="dk1"/>
                </a:solidFill>
                <a:latin typeface="Roboto Slab"/>
                <a:ea typeface="Roboto Slab"/>
                <a:cs typeface="Roboto Slab"/>
              </a:rPr>
              <a:t>', </a:t>
            </a:r>
            <a:r>
              <a:rPr lang="es-ES" sz="900" i="1" dirty="0" err="1">
                <a:solidFill>
                  <a:schemeClr val="dk1"/>
                </a:solidFill>
                <a:latin typeface="Roboto Slab"/>
                <a:ea typeface="Roboto Slab"/>
                <a:cs typeface="Roboto Slab"/>
              </a:rPr>
              <a:t>None</a:t>
            </a:r>
            <a:r>
              <a:rPr lang="es-ES" sz="900" i="1" dirty="0">
                <a:solidFill>
                  <a:schemeClr val="dk1"/>
                </a:solidFill>
                <a:latin typeface="Roboto Slab"/>
                <a:ea typeface="Roboto Slab"/>
                <a:cs typeface="Roboto Slab"/>
              </a:rPr>
              <a:t>),</a:t>
            </a:r>
          </a:p>
          <a:p>
            <a:r>
              <a:rPr lang="es-ES" sz="900" i="1" dirty="0">
                <a:solidFill>
                  <a:schemeClr val="dk1"/>
                </a:solidFill>
                <a:latin typeface="Roboto Slab"/>
                <a:ea typeface="Roboto Slab"/>
                <a:cs typeface="Roboto Slab"/>
              </a:rPr>
              <a:t> 'TUE': ('</a:t>
            </a:r>
            <a:r>
              <a:rPr lang="es-ES" sz="900" i="1" dirty="0" err="1">
                <a:solidFill>
                  <a:schemeClr val="dk1"/>
                </a:solidFill>
                <a:latin typeface="Roboto Slab"/>
                <a:ea typeface="Roboto Slab"/>
                <a:cs typeface="Roboto Slab"/>
              </a:rPr>
              <a:t>other</a:t>
            </a:r>
            <a:r>
              <a:rPr lang="es-ES" sz="900" i="1" dirty="0">
                <a:solidFill>
                  <a:schemeClr val="dk1"/>
                </a:solidFill>
                <a:latin typeface="Roboto Slab"/>
                <a:ea typeface="Roboto Slab"/>
                <a:cs typeface="Roboto Slab"/>
              </a:rPr>
              <a:t>', </a:t>
            </a:r>
            <a:r>
              <a:rPr lang="es-ES" sz="900" i="1" dirty="0" err="1">
                <a:solidFill>
                  <a:schemeClr val="dk1"/>
                </a:solidFill>
                <a:latin typeface="Roboto Slab"/>
                <a:ea typeface="Roboto Slab"/>
                <a:cs typeface="Roboto Slab"/>
              </a:rPr>
              <a:t>None</a:t>
            </a:r>
            <a:r>
              <a:rPr lang="es-ES" sz="900" i="1" dirty="0">
                <a:solidFill>
                  <a:schemeClr val="dk1"/>
                </a:solidFill>
                <a:latin typeface="Roboto Slab"/>
                <a:ea typeface="Roboto Slab"/>
                <a:cs typeface="Roboto Slab"/>
              </a:rPr>
              <a:t>),</a:t>
            </a:r>
          </a:p>
          <a:p>
            <a:r>
              <a:rPr lang="es-ES" sz="900" i="1" dirty="0">
                <a:solidFill>
                  <a:schemeClr val="dk1"/>
                </a:solidFill>
                <a:latin typeface="Roboto Slab"/>
                <a:ea typeface="Roboto Slab"/>
                <a:cs typeface="Roboto Slab"/>
              </a:rPr>
              <a:t> 'CALC': ('</a:t>
            </a:r>
            <a:r>
              <a:rPr lang="es-ES" sz="900" i="1" dirty="0" err="1">
                <a:solidFill>
                  <a:schemeClr val="dk1"/>
                </a:solidFill>
                <a:latin typeface="Roboto Slab"/>
                <a:ea typeface="Roboto Slab"/>
                <a:cs typeface="Roboto Slab"/>
              </a:rPr>
              <a:t>other</a:t>
            </a:r>
            <a:r>
              <a:rPr lang="es-ES" sz="900" i="1" dirty="0">
                <a:solidFill>
                  <a:schemeClr val="dk1"/>
                </a:solidFill>
                <a:latin typeface="Roboto Slab"/>
                <a:ea typeface="Roboto Slab"/>
                <a:cs typeface="Roboto Slab"/>
              </a:rPr>
              <a:t>', </a:t>
            </a:r>
            <a:r>
              <a:rPr lang="es-ES" sz="900" i="1" dirty="0" err="1">
                <a:solidFill>
                  <a:schemeClr val="dk1"/>
                </a:solidFill>
                <a:latin typeface="Roboto Slab"/>
                <a:ea typeface="Roboto Slab"/>
                <a:cs typeface="Roboto Slab"/>
              </a:rPr>
              <a:t>None</a:t>
            </a:r>
            <a:r>
              <a:rPr lang="es-ES" sz="900" i="1" dirty="0">
                <a:solidFill>
                  <a:schemeClr val="dk1"/>
                </a:solidFill>
                <a:latin typeface="Roboto Slab"/>
                <a:ea typeface="Roboto Slab"/>
                <a:cs typeface="Roboto Slab"/>
              </a:rPr>
              <a:t>),</a:t>
            </a:r>
          </a:p>
          <a:p>
            <a:r>
              <a:rPr lang="es-ES" sz="900" i="1" dirty="0">
                <a:solidFill>
                  <a:schemeClr val="dk1"/>
                </a:solidFill>
                <a:latin typeface="Roboto Slab"/>
                <a:ea typeface="Roboto Slab"/>
                <a:cs typeface="Roboto Slab"/>
              </a:rPr>
              <a:t> '</a:t>
            </a:r>
            <a:r>
              <a:rPr lang="es-ES" sz="900" i="1" dirty="0" err="1">
                <a:solidFill>
                  <a:schemeClr val="dk1"/>
                </a:solidFill>
                <a:latin typeface="Roboto Slab"/>
                <a:ea typeface="Roboto Slab"/>
                <a:cs typeface="Roboto Slab"/>
              </a:rPr>
              <a:t>NObeyesdad</a:t>
            </a:r>
            <a:r>
              <a:rPr lang="es-ES" sz="900" i="1" dirty="0">
                <a:solidFill>
                  <a:schemeClr val="dk1"/>
                </a:solidFill>
                <a:latin typeface="Roboto Slab"/>
                <a:ea typeface="Roboto Slab"/>
                <a:cs typeface="Roboto Slab"/>
              </a:rPr>
              <a:t>': ('</a:t>
            </a:r>
            <a:r>
              <a:rPr lang="es-ES" sz="900" i="1" dirty="0" err="1">
                <a:solidFill>
                  <a:schemeClr val="dk1"/>
                </a:solidFill>
                <a:latin typeface="Roboto Slab"/>
                <a:ea typeface="Roboto Slab"/>
                <a:cs typeface="Roboto Slab"/>
              </a:rPr>
              <a:t>other</a:t>
            </a:r>
            <a:r>
              <a:rPr lang="es-ES" sz="900" i="1" dirty="0">
                <a:solidFill>
                  <a:schemeClr val="dk1"/>
                </a:solidFill>
                <a:latin typeface="Roboto Slab"/>
                <a:ea typeface="Roboto Slab"/>
                <a:cs typeface="Roboto Slab"/>
              </a:rPr>
              <a:t>', </a:t>
            </a:r>
            <a:r>
              <a:rPr lang="es-ES" sz="900" i="1" dirty="0" err="1">
                <a:solidFill>
                  <a:schemeClr val="dk1"/>
                </a:solidFill>
                <a:latin typeface="Roboto Slab"/>
                <a:ea typeface="Roboto Slab"/>
                <a:cs typeface="Roboto Slab"/>
              </a:rPr>
              <a:t>None</a:t>
            </a:r>
            <a:r>
              <a:rPr lang="es-ES" sz="900" i="1" dirty="0">
                <a:solidFill>
                  <a:schemeClr val="dk1"/>
                </a:solidFill>
                <a:latin typeface="Roboto Slab"/>
                <a:ea typeface="Roboto Slab"/>
                <a:cs typeface="Roboto Slab"/>
              </a:rPr>
              <a:t>),</a:t>
            </a:r>
          </a:p>
          <a:p>
            <a:r>
              <a:rPr lang="es-ES" sz="900" i="1" dirty="0">
                <a:solidFill>
                  <a:schemeClr val="dk1"/>
                </a:solidFill>
                <a:latin typeface="Roboto Slab"/>
                <a:ea typeface="Roboto Slab"/>
                <a:cs typeface="Roboto Slab"/>
              </a:rPr>
              <a:t> 'IMC': ('</a:t>
            </a:r>
            <a:r>
              <a:rPr lang="es-ES" sz="900" i="1" dirty="0" err="1">
                <a:solidFill>
                  <a:schemeClr val="dk1"/>
                </a:solidFill>
                <a:latin typeface="Roboto Slab"/>
                <a:ea typeface="Roboto Slab"/>
                <a:cs typeface="Roboto Slab"/>
              </a:rPr>
              <a:t>skewed_right</a:t>
            </a:r>
            <a:r>
              <a:rPr lang="es-ES" sz="900" i="1" dirty="0">
                <a:solidFill>
                  <a:schemeClr val="dk1"/>
                </a:solidFill>
                <a:latin typeface="Roboto Slab"/>
                <a:ea typeface="Roboto Slab"/>
                <a:cs typeface="Roboto Slab"/>
              </a:rPr>
              <a:t>', '</a:t>
            </a:r>
            <a:r>
              <a:rPr lang="es-ES" sz="900" i="1" dirty="0" err="1">
                <a:solidFill>
                  <a:schemeClr val="dk1"/>
                </a:solidFill>
                <a:latin typeface="Roboto Slab"/>
                <a:ea typeface="Roboto Slab"/>
                <a:cs typeface="Roboto Slab"/>
              </a:rPr>
              <a:t>yeo-johnson</a:t>
            </a:r>
            <a:r>
              <a:rPr lang="es-ES" sz="900" i="1" dirty="0">
                <a:solidFill>
                  <a:schemeClr val="dk1"/>
                </a:solidFill>
                <a:latin typeface="Roboto Slab"/>
                <a:ea typeface="Roboto Slab"/>
                <a:cs typeface="Roboto Slab"/>
              </a:rPr>
              <a:t>'),</a:t>
            </a:r>
          </a:p>
          <a:p>
            <a:r>
              <a:rPr lang="es-ES" sz="900" i="1" dirty="0">
                <a:solidFill>
                  <a:schemeClr val="dk1"/>
                </a:solidFill>
                <a:latin typeface="Roboto Slab"/>
                <a:ea typeface="Roboto Slab"/>
                <a:cs typeface="Roboto Slab"/>
              </a:rPr>
              <a:t> 'HA': ('</a:t>
            </a:r>
            <a:r>
              <a:rPr lang="es-ES" sz="900" i="1" dirty="0" err="1">
                <a:solidFill>
                  <a:schemeClr val="dk1"/>
                </a:solidFill>
                <a:latin typeface="Roboto Slab"/>
                <a:ea typeface="Roboto Slab"/>
                <a:cs typeface="Roboto Slab"/>
              </a:rPr>
              <a:t>skewed_left</a:t>
            </a:r>
            <a:r>
              <a:rPr lang="es-ES" sz="900" i="1" dirty="0">
                <a:solidFill>
                  <a:schemeClr val="dk1"/>
                </a:solidFill>
                <a:latin typeface="Roboto Slab"/>
                <a:ea typeface="Roboto Slab"/>
                <a:cs typeface="Roboto Slab"/>
              </a:rPr>
              <a:t>', '</a:t>
            </a:r>
            <a:r>
              <a:rPr lang="es-ES" sz="900" i="1" dirty="0" err="1">
                <a:solidFill>
                  <a:schemeClr val="dk1"/>
                </a:solidFill>
                <a:latin typeface="Roboto Slab"/>
                <a:ea typeface="Roboto Slab"/>
                <a:cs typeface="Roboto Slab"/>
              </a:rPr>
              <a:t>yeo-johnson</a:t>
            </a:r>
            <a:r>
              <a:rPr lang="es-ES" sz="900" i="1" dirty="0">
                <a:solidFill>
                  <a:schemeClr val="dk1"/>
                </a:solidFill>
                <a:latin typeface="Roboto Slab"/>
                <a:ea typeface="Roboto Slab"/>
                <a:cs typeface="Roboto Slab"/>
              </a:rPr>
              <a:t>'),</a:t>
            </a:r>
          </a:p>
          <a:p>
            <a:r>
              <a:rPr lang="es-ES" sz="900" i="1" dirty="0">
                <a:solidFill>
                  <a:schemeClr val="dk1"/>
                </a:solidFill>
                <a:latin typeface="Roboto Slab"/>
                <a:ea typeface="Roboto Slab"/>
                <a:cs typeface="Roboto Slab"/>
              </a:rPr>
              <a:t> 'UT': ('</a:t>
            </a:r>
            <a:r>
              <a:rPr lang="es-ES" sz="900" i="1" dirty="0" err="1">
                <a:solidFill>
                  <a:schemeClr val="dk1"/>
                </a:solidFill>
                <a:latin typeface="Roboto Slab"/>
                <a:ea typeface="Roboto Slab"/>
                <a:cs typeface="Roboto Slab"/>
              </a:rPr>
              <a:t>other</a:t>
            </a:r>
            <a:r>
              <a:rPr lang="es-ES" sz="900" i="1" dirty="0">
                <a:solidFill>
                  <a:schemeClr val="dk1"/>
                </a:solidFill>
                <a:latin typeface="Roboto Slab"/>
                <a:ea typeface="Roboto Slab"/>
                <a:cs typeface="Roboto Slab"/>
              </a:rPr>
              <a:t>', </a:t>
            </a:r>
            <a:r>
              <a:rPr lang="es-ES" sz="900" i="1" dirty="0" err="1">
                <a:solidFill>
                  <a:schemeClr val="dk1"/>
                </a:solidFill>
                <a:latin typeface="Roboto Slab"/>
                <a:ea typeface="Roboto Slab"/>
                <a:cs typeface="Roboto Slab"/>
              </a:rPr>
              <a:t>None</a:t>
            </a:r>
            <a:r>
              <a:rPr lang="es-ES" sz="900" i="1" dirty="0">
                <a:solidFill>
                  <a:schemeClr val="dk1"/>
                </a:solidFill>
                <a:latin typeface="Roboto Slab"/>
                <a:ea typeface="Roboto Slab"/>
                <a:cs typeface="Roboto Slab"/>
              </a:rPr>
              <a:t>)</a:t>
            </a:r>
          </a:p>
        </p:txBody>
      </p:sp>
    </p:spTree>
    <p:extLst>
      <p:ext uri="{BB962C8B-B14F-4D97-AF65-F5344CB8AC3E}">
        <p14:creationId xmlns:p14="http://schemas.microsoft.com/office/powerpoint/2010/main" val="180072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5" name="Content Placeholder 2">
            <a:extLst>
              <a:ext uri="{FF2B5EF4-FFF2-40B4-BE49-F238E27FC236}">
                <a16:creationId xmlns:a16="http://schemas.microsoft.com/office/drawing/2014/main" id="{734F5E10-3131-5432-1253-B95B4F7DBF36}"/>
              </a:ext>
            </a:extLst>
          </p:cNvPr>
          <p:cNvSpPr txBox="1">
            <a:spLocks/>
          </p:cNvSpPr>
          <p:nvPr/>
        </p:nvSpPr>
        <p:spPr>
          <a:xfrm>
            <a:off x="201300" y="552225"/>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Análisis Bivariante (Numéricas)</a:t>
            </a:r>
          </a:p>
        </p:txBody>
      </p:sp>
      <p:pic>
        <p:nvPicPr>
          <p:cNvPr id="3" name="Imagen 2">
            <a:extLst>
              <a:ext uri="{FF2B5EF4-FFF2-40B4-BE49-F238E27FC236}">
                <a16:creationId xmlns:a16="http://schemas.microsoft.com/office/drawing/2014/main" id="{1AACDDC9-A724-F6A0-B207-C1AFEE980984}"/>
              </a:ext>
            </a:extLst>
          </p:cNvPr>
          <p:cNvPicPr>
            <a:picLocks noChangeAspect="1"/>
          </p:cNvPicPr>
          <p:nvPr/>
        </p:nvPicPr>
        <p:blipFill>
          <a:blip r:embed="rId3"/>
          <a:stretch>
            <a:fillRect/>
          </a:stretch>
        </p:blipFill>
        <p:spPr>
          <a:xfrm>
            <a:off x="1357312" y="888900"/>
            <a:ext cx="4012051" cy="3868465"/>
          </a:xfrm>
          <a:prstGeom prst="rect">
            <a:avLst/>
          </a:prstGeom>
        </p:spPr>
      </p:pic>
      <p:pic>
        <p:nvPicPr>
          <p:cNvPr id="13" name="Imagen 12">
            <a:extLst>
              <a:ext uri="{FF2B5EF4-FFF2-40B4-BE49-F238E27FC236}">
                <a16:creationId xmlns:a16="http://schemas.microsoft.com/office/drawing/2014/main" id="{2CD847BA-7B7A-6F4A-18B7-B34F34908285}"/>
              </a:ext>
            </a:extLst>
          </p:cNvPr>
          <p:cNvPicPr>
            <a:picLocks noChangeAspect="1"/>
          </p:cNvPicPr>
          <p:nvPr/>
        </p:nvPicPr>
        <p:blipFill rotWithShape="1">
          <a:blip r:embed="rId3"/>
          <a:srcRect r="67677" b="61482"/>
          <a:stretch/>
        </p:blipFill>
        <p:spPr>
          <a:xfrm>
            <a:off x="5462382" y="888900"/>
            <a:ext cx="3210581" cy="3689067"/>
          </a:xfrm>
          <a:prstGeom prst="rect">
            <a:avLst/>
          </a:prstGeom>
        </p:spPr>
      </p:pic>
      <p:pic>
        <p:nvPicPr>
          <p:cNvPr id="15" name="Imagen 14">
            <a:extLst>
              <a:ext uri="{FF2B5EF4-FFF2-40B4-BE49-F238E27FC236}">
                <a16:creationId xmlns:a16="http://schemas.microsoft.com/office/drawing/2014/main" id="{F7C18EA9-333D-A410-079F-0F2E4C651188}"/>
              </a:ext>
            </a:extLst>
          </p:cNvPr>
          <p:cNvPicPr>
            <a:picLocks noChangeAspect="1"/>
          </p:cNvPicPr>
          <p:nvPr/>
        </p:nvPicPr>
        <p:blipFill rotWithShape="1">
          <a:blip r:embed="rId3"/>
          <a:srcRect t="98818" r="69255" b="-2094"/>
          <a:stretch/>
        </p:blipFill>
        <p:spPr>
          <a:xfrm>
            <a:off x="5657850" y="4577967"/>
            <a:ext cx="3015113" cy="306529"/>
          </a:xfrm>
          <a:prstGeom prst="rect">
            <a:avLst/>
          </a:prstGeom>
        </p:spPr>
      </p:pic>
      <p:sp>
        <p:nvSpPr>
          <p:cNvPr id="17" name="Rectángulo 16">
            <a:extLst>
              <a:ext uri="{FF2B5EF4-FFF2-40B4-BE49-F238E27FC236}">
                <a16:creationId xmlns:a16="http://schemas.microsoft.com/office/drawing/2014/main" id="{F5FEA0C6-174B-8B9B-AD42-B411CFEA4041}"/>
              </a:ext>
            </a:extLst>
          </p:cNvPr>
          <p:cNvSpPr/>
          <p:nvPr/>
        </p:nvSpPr>
        <p:spPr>
          <a:xfrm>
            <a:off x="1357312" y="918304"/>
            <a:ext cx="1712676" cy="1495613"/>
          </a:xfrm>
          <a:prstGeom prst="rect">
            <a:avLst/>
          </a:prstGeom>
          <a:no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
          </a:p>
        </p:txBody>
      </p:sp>
      <p:cxnSp>
        <p:nvCxnSpPr>
          <p:cNvPr id="19" name="Conector: angular 18">
            <a:extLst>
              <a:ext uri="{FF2B5EF4-FFF2-40B4-BE49-F238E27FC236}">
                <a16:creationId xmlns:a16="http://schemas.microsoft.com/office/drawing/2014/main" id="{13878E4B-9172-B43C-A619-2D53D765D365}"/>
              </a:ext>
            </a:extLst>
          </p:cNvPr>
          <p:cNvCxnSpPr>
            <a:cxnSpLocks/>
          </p:cNvCxnSpPr>
          <p:nvPr/>
        </p:nvCxnSpPr>
        <p:spPr>
          <a:xfrm>
            <a:off x="3069988" y="1636707"/>
            <a:ext cx="2440224" cy="6192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0141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5" name="Content Placeholder 2">
            <a:extLst>
              <a:ext uri="{FF2B5EF4-FFF2-40B4-BE49-F238E27FC236}">
                <a16:creationId xmlns:a16="http://schemas.microsoft.com/office/drawing/2014/main" id="{734F5E10-3131-5432-1253-B95B4F7DBF36}"/>
              </a:ext>
            </a:extLst>
          </p:cNvPr>
          <p:cNvSpPr txBox="1">
            <a:spLocks/>
          </p:cNvSpPr>
          <p:nvPr/>
        </p:nvSpPr>
        <p:spPr>
          <a:xfrm>
            <a:off x="201300" y="552225"/>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Análisis de impacto de variables en target</a:t>
            </a:r>
          </a:p>
        </p:txBody>
      </p:sp>
      <p:pic>
        <p:nvPicPr>
          <p:cNvPr id="4" name="Imagen 3">
            <a:extLst>
              <a:ext uri="{FF2B5EF4-FFF2-40B4-BE49-F238E27FC236}">
                <a16:creationId xmlns:a16="http://schemas.microsoft.com/office/drawing/2014/main" id="{644C3371-075F-91E0-0A2B-208372AAEEA8}"/>
              </a:ext>
            </a:extLst>
          </p:cNvPr>
          <p:cNvPicPr>
            <a:picLocks noChangeAspect="1"/>
          </p:cNvPicPr>
          <p:nvPr/>
        </p:nvPicPr>
        <p:blipFill>
          <a:blip r:embed="rId3"/>
          <a:stretch>
            <a:fillRect/>
          </a:stretch>
        </p:blipFill>
        <p:spPr>
          <a:xfrm>
            <a:off x="773387" y="1097061"/>
            <a:ext cx="2571085" cy="1915196"/>
          </a:xfrm>
          <a:prstGeom prst="rect">
            <a:avLst/>
          </a:prstGeom>
        </p:spPr>
      </p:pic>
      <p:pic>
        <p:nvPicPr>
          <p:cNvPr id="12" name="Imagen 11">
            <a:extLst>
              <a:ext uri="{FF2B5EF4-FFF2-40B4-BE49-F238E27FC236}">
                <a16:creationId xmlns:a16="http://schemas.microsoft.com/office/drawing/2014/main" id="{8938F176-9EA3-0DAF-4A74-7F6EB63E9850}"/>
              </a:ext>
            </a:extLst>
          </p:cNvPr>
          <p:cNvPicPr>
            <a:picLocks noChangeAspect="1"/>
          </p:cNvPicPr>
          <p:nvPr/>
        </p:nvPicPr>
        <p:blipFill>
          <a:blip r:embed="rId4"/>
          <a:stretch>
            <a:fillRect/>
          </a:stretch>
        </p:blipFill>
        <p:spPr>
          <a:xfrm>
            <a:off x="3349234" y="1097060"/>
            <a:ext cx="2571085" cy="1917642"/>
          </a:xfrm>
          <a:prstGeom prst="rect">
            <a:avLst/>
          </a:prstGeom>
        </p:spPr>
      </p:pic>
      <p:pic>
        <p:nvPicPr>
          <p:cNvPr id="16" name="Imagen 15">
            <a:extLst>
              <a:ext uri="{FF2B5EF4-FFF2-40B4-BE49-F238E27FC236}">
                <a16:creationId xmlns:a16="http://schemas.microsoft.com/office/drawing/2014/main" id="{071C3D0E-8CD4-DD39-4364-2EDFF5BE302C}"/>
              </a:ext>
            </a:extLst>
          </p:cNvPr>
          <p:cNvPicPr>
            <a:picLocks noChangeAspect="1"/>
          </p:cNvPicPr>
          <p:nvPr/>
        </p:nvPicPr>
        <p:blipFill>
          <a:blip r:embed="rId5"/>
          <a:stretch>
            <a:fillRect/>
          </a:stretch>
        </p:blipFill>
        <p:spPr>
          <a:xfrm>
            <a:off x="5920319" y="1090417"/>
            <a:ext cx="2571085" cy="1921840"/>
          </a:xfrm>
          <a:prstGeom prst="rect">
            <a:avLst/>
          </a:prstGeom>
        </p:spPr>
      </p:pic>
      <p:pic>
        <p:nvPicPr>
          <p:cNvPr id="20" name="Imagen 19">
            <a:extLst>
              <a:ext uri="{FF2B5EF4-FFF2-40B4-BE49-F238E27FC236}">
                <a16:creationId xmlns:a16="http://schemas.microsoft.com/office/drawing/2014/main" id="{AA31BD43-8721-FECC-DCA1-02C5DC912BBD}"/>
              </a:ext>
            </a:extLst>
          </p:cNvPr>
          <p:cNvPicPr>
            <a:picLocks noChangeAspect="1"/>
          </p:cNvPicPr>
          <p:nvPr/>
        </p:nvPicPr>
        <p:blipFill>
          <a:blip r:embed="rId6"/>
          <a:stretch>
            <a:fillRect/>
          </a:stretch>
        </p:blipFill>
        <p:spPr>
          <a:xfrm>
            <a:off x="773387" y="2962347"/>
            <a:ext cx="2571085" cy="1915196"/>
          </a:xfrm>
          <a:prstGeom prst="rect">
            <a:avLst/>
          </a:prstGeom>
        </p:spPr>
      </p:pic>
      <p:pic>
        <p:nvPicPr>
          <p:cNvPr id="22" name="Imagen 21">
            <a:extLst>
              <a:ext uri="{FF2B5EF4-FFF2-40B4-BE49-F238E27FC236}">
                <a16:creationId xmlns:a16="http://schemas.microsoft.com/office/drawing/2014/main" id="{42296B50-4501-F7C1-51FA-7C21AD2711DC}"/>
              </a:ext>
            </a:extLst>
          </p:cNvPr>
          <p:cNvPicPr>
            <a:picLocks noChangeAspect="1"/>
          </p:cNvPicPr>
          <p:nvPr/>
        </p:nvPicPr>
        <p:blipFill>
          <a:blip r:embed="rId7"/>
          <a:stretch>
            <a:fillRect/>
          </a:stretch>
        </p:blipFill>
        <p:spPr>
          <a:xfrm>
            <a:off x="3344472" y="3012257"/>
            <a:ext cx="2504082" cy="1865286"/>
          </a:xfrm>
          <a:prstGeom prst="rect">
            <a:avLst/>
          </a:prstGeom>
        </p:spPr>
      </p:pic>
      <p:pic>
        <p:nvPicPr>
          <p:cNvPr id="24" name="Imagen 23">
            <a:extLst>
              <a:ext uri="{FF2B5EF4-FFF2-40B4-BE49-F238E27FC236}">
                <a16:creationId xmlns:a16="http://schemas.microsoft.com/office/drawing/2014/main" id="{FFC72E41-D4A9-BD5D-3B1B-FAA85928422B}"/>
              </a:ext>
            </a:extLst>
          </p:cNvPr>
          <p:cNvPicPr>
            <a:picLocks noChangeAspect="1"/>
          </p:cNvPicPr>
          <p:nvPr/>
        </p:nvPicPr>
        <p:blipFill>
          <a:blip r:embed="rId8"/>
          <a:stretch>
            <a:fillRect/>
          </a:stretch>
        </p:blipFill>
        <p:spPr>
          <a:xfrm>
            <a:off x="5848554" y="3018901"/>
            <a:ext cx="2642850" cy="1865286"/>
          </a:xfrm>
          <a:prstGeom prst="rect">
            <a:avLst/>
          </a:prstGeom>
        </p:spPr>
      </p:pic>
    </p:spTree>
    <p:extLst>
      <p:ext uri="{BB962C8B-B14F-4D97-AF65-F5344CB8AC3E}">
        <p14:creationId xmlns:p14="http://schemas.microsoft.com/office/powerpoint/2010/main" val="898040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title"/>
          </p:nvPr>
        </p:nvSpPr>
        <p:spPr>
          <a:xfrm>
            <a:off x="719925" y="1201825"/>
            <a:ext cx="6552000" cy="6480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SABÍAS QUE…</a:t>
            </a:r>
            <a:endParaRPr dirty="0"/>
          </a:p>
        </p:txBody>
      </p:sp>
      <p:sp>
        <p:nvSpPr>
          <p:cNvPr id="318" name="Google Shape;318;p44"/>
          <p:cNvSpPr txBox="1">
            <a:spLocks noGrp="1"/>
          </p:cNvSpPr>
          <p:nvPr>
            <p:ph type="subTitle" idx="1"/>
          </p:nvPr>
        </p:nvSpPr>
        <p:spPr>
          <a:xfrm>
            <a:off x="720075" y="1994400"/>
            <a:ext cx="7450200" cy="2650500"/>
          </a:xfrm>
          <a:prstGeom prst="rect">
            <a:avLst/>
          </a:prstGeom>
        </p:spPr>
        <p:txBody>
          <a:bodyPr spcFirstLastPara="1" wrap="square" lIns="0" tIns="91425" rIns="91425" bIns="91425" anchor="t" anchorCtr="0">
            <a:noAutofit/>
          </a:bodyPr>
          <a:lstStyle/>
          <a:p>
            <a:pPr marL="0" lvl="0" indent="0">
              <a:buSzPts val="1100"/>
            </a:pPr>
            <a:r>
              <a:rPr lang="es-ES" dirty="0"/>
              <a:t>El Día Mundial de la Obesidad se celebra a nivel mundial el 4 de marzo a partir de marzo de 2020, anteriormente se celebraba el 11 de octubre. Su objetivo es promover soluciones prácticas para poner fin a la crisis global de la obesidad.
Está organizado por la Federación Mundial de Obesidad, una organización sin fines de lucro que está relacionada con la Organización Mundial de la Salud y es un organismo colaborador de la Comisión Lancet sobre la Obesidad. La Federación Mundial de Obesidad afirma que su objetivo es "liderar y impulsar los esfuerzos globales para reducir, prevenir y tratar la obesidad".</a:t>
            </a:r>
            <a:endParaRPr dirty="0"/>
          </a:p>
        </p:txBody>
      </p:sp>
      <p:sp>
        <p:nvSpPr>
          <p:cNvPr id="320" name="Google Shape;320;p44"/>
          <p:cNvSpPr/>
          <p:nvPr/>
        </p:nvSpPr>
        <p:spPr>
          <a:xfrm>
            <a:off x="139500" y="4498250"/>
            <a:ext cx="573600" cy="545400"/>
          </a:xfrm>
          <a:prstGeom prst="star7">
            <a:avLst>
              <a:gd name="adj" fmla="val 7434"/>
              <a:gd name="hf" fmla="val 102572"/>
              <a:gd name="vf" fmla="val 10521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1" name="Google Shape;321;p44"/>
          <p:cNvCxnSpPr/>
          <p:nvPr/>
        </p:nvCxnSpPr>
        <p:spPr>
          <a:xfrm rot="10800000">
            <a:off x="4499750" y="1525825"/>
            <a:ext cx="2271900" cy="0"/>
          </a:xfrm>
          <a:prstGeom prst="straightConnector1">
            <a:avLst/>
          </a:prstGeom>
          <a:noFill/>
          <a:ln w="9525" cap="flat" cmpd="sng">
            <a:solidFill>
              <a:schemeClr val="dk2"/>
            </a:solidFill>
            <a:prstDash val="solid"/>
            <a:round/>
            <a:headEnd type="none" w="med" len="med"/>
            <a:tailEnd type="none" w="med" len="med"/>
          </a:ln>
        </p:spPr>
      </p:cxnSp>
      <p:grpSp>
        <p:nvGrpSpPr>
          <p:cNvPr id="9" name="Grupo 8">
            <a:extLst>
              <a:ext uri="{FF2B5EF4-FFF2-40B4-BE49-F238E27FC236}">
                <a16:creationId xmlns:a16="http://schemas.microsoft.com/office/drawing/2014/main" id="{3305EB8C-6213-29E9-B3E6-8193B636AAF2}"/>
              </a:ext>
            </a:extLst>
          </p:cNvPr>
          <p:cNvGrpSpPr/>
          <p:nvPr/>
        </p:nvGrpSpPr>
        <p:grpSpPr>
          <a:xfrm>
            <a:off x="639084" y="195483"/>
            <a:ext cx="7852320" cy="253467"/>
            <a:chOff x="639084" y="195483"/>
            <a:chExt cx="7852320" cy="253467"/>
          </a:xfrm>
        </p:grpSpPr>
        <p:cxnSp>
          <p:nvCxnSpPr>
            <p:cNvPr id="324" name="Google Shape;324;p44"/>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325" name="Google Shape;325;p44"/>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4" name="Google Shape;236;p38">
              <a:extLst>
                <a:ext uri="{FF2B5EF4-FFF2-40B4-BE49-F238E27FC236}">
                  <a16:creationId xmlns:a16="http://schemas.microsoft.com/office/drawing/2014/main" id="{D93A744A-8034-F2FC-8A9D-406CE2286964}"/>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5" name="Google Shape;237;p38">
              <a:extLst>
                <a:ext uri="{FF2B5EF4-FFF2-40B4-BE49-F238E27FC236}">
                  <a16:creationId xmlns:a16="http://schemas.microsoft.com/office/drawing/2014/main" id="{F5BD9166-38B5-A7FE-7433-502D072170D4}"/>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grpSp>
        <p:nvGrpSpPr>
          <p:cNvPr id="6" name="Grupo 5">
            <a:extLst>
              <a:ext uri="{FF2B5EF4-FFF2-40B4-BE49-F238E27FC236}">
                <a16:creationId xmlns:a16="http://schemas.microsoft.com/office/drawing/2014/main" id="{53395234-A6ED-46C2-041E-72C1684ACF4C}"/>
              </a:ext>
            </a:extLst>
          </p:cNvPr>
          <p:cNvGrpSpPr/>
          <p:nvPr/>
        </p:nvGrpSpPr>
        <p:grpSpPr>
          <a:xfrm>
            <a:off x="7278900" y="659891"/>
            <a:ext cx="1679138" cy="1341152"/>
            <a:chOff x="6147030" y="1316885"/>
            <a:chExt cx="1679138" cy="1341152"/>
          </a:xfrm>
        </p:grpSpPr>
        <p:sp>
          <p:nvSpPr>
            <p:cNvPr id="7" name="Google Shape;231;p38">
              <a:extLst>
                <a:ext uri="{FF2B5EF4-FFF2-40B4-BE49-F238E27FC236}">
                  <a16:creationId xmlns:a16="http://schemas.microsoft.com/office/drawing/2014/main" id="{1EE7FAA6-BB8E-329D-0C1E-D67D9ECD4736}"/>
                </a:ext>
              </a:extLst>
            </p:cNvPr>
            <p:cNvSpPr/>
            <p:nvPr/>
          </p:nvSpPr>
          <p:spPr>
            <a:xfrm>
              <a:off x="6147030" y="1316885"/>
              <a:ext cx="1182310" cy="1341152"/>
            </a:xfrm>
            <a:custGeom>
              <a:avLst/>
              <a:gdLst/>
              <a:ahLst/>
              <a:cxnLst/>
              <a:rect l="l" t="t" r="r" b="b"/>
              <a:pathLst>
                <a:path w="116000" h="119693" extrusionOk="0">
                  <a:moveTo>
                    <a:pt x="81072" y="55956"/>
                  </a:moveTo>
                  <a:cubicBezTo>
                    <a:pt x="64526" y="48296"/>
                    <a:pt x="48352" y="39391"/>
                    <a:pt x="30848" y="34286"/>
                  </a:cubicBezTo>
                  <a:cubicBezTo>
                    <a:pt x="24401" y="32406"/>
                    <a:pt x="10708" y="27061"/>
                    <a:pt x="10708" y="33776"/>
                  </a:cubicBezTo>
                  <a:cubicBezTo>
                    <a:pt x="10708" y="50177"/>
                    <a:pt x="44123" y="38217"/>
                    <a:pt x="59912" y="33776"/>
                  </a:cubicBezTo>
                  <a:cubicBezTo>
                    <a:pt x="71787" y="30436"/>
                    <a:pt x="71416" y="29181"/>
                    <a:pt x="83367" y="26128"/>
                  </a:cubicBezTo>
                  <a:cubicBezTo>
                    <a:pt x="88959" y="24699"/>
                    <a:pt x="89134" y="25724"/>
                    <a:pt x="94839" y="24853"/>
                  </a:cubicBezTo>
                  <a:cubicBezTo>
                    <a:pt x="96674" y="24573"/>
                    <a:pt x="97196" y="22427"/>
                    <a:pt x="98408" y="23833"/>
                  </a:cubicBezTo>
                  <a:cubicBezTo>
                    <a:pt x="101303" y="27191"/>
                    <a:pt x="99520" y="28148"/>
                    <a:pt x="101213" y="32246"/>
                  </a:cubicBezTo>
                  <a:cubicBezTo>
                    <a:pt x="105885" y="43557"/>
                    <a:pt x="113929" y="59786"/>
                    <a:pt x="105547" y="68703"/>
                  </a:cubicBezTo>
                  <a:cubicBezTo>
                    <a:pt x="95681" y="79199"/>
                    <a:pt x="73943" y="80716"/>
                    <a:pt x="62461" y="72018"/>
                  </a:cubicBezTo>
                  <a:cubicBezTo>
                    <a:pt x="58290" y="68858"/>
                    <a:pt x="59330" y="67812"/>
                    <a:pt x="56598" y="63350"/>
                  </a:cubicBezTo>
                  <a:cubicBezTo>
                    <a:pt x="49296" y="51422"/>
                    <a:pt x="41735" y="39274"/>
                    <a:pt x="37732" y="25873"/>
                  </a:cubicBezTo>
                  <a:cubicBezTo>
                    <a:pt x="35121" y="17132"/>
                    <a:pt x="36433" y="16840"/>
                    <a:pt x="35437" y="7772"/>
                  </a:cubicBezTo>
                  <a:cubicBezTo>
                    <a:pt x="35284" y="6378"/>
                    <a:pt x="36133" y="6185"/>
                    <a:pt x="35437" y="4967"/>
                  </a:cubicBezTo>
                  <a:cubicBezTo>
                    <a:pt x="35193" y="4540"/>
                    <a:pt x="37757" y="3909"/>
                    <a:pt x="28809" y="10576"/>
                  </a:cubicBezTo>
                  <a:cubicBezTo>
                    <a:pt x="24514" y="13777"/>
                    <a:pt x="16068" y="15981"/>
                    <a:pt x="16826" y="21284"/>
                  </a:cubicBezTo>
                  <a:cubicBezTo>
                    <a:pt x="17218" y="24031"/>
                    <a:pt x="21708" y="23930"/>
                    <a:pt x="24220" y="25108"/>
                  </a:cubicBezTo>
                  <a:cubicBezTo>
                    <a:pt x="31481" y="28512"/>
                    <a:pt x="39985" y="30283"/>
                    <a:pt x="47929" y="29187"/>
                  </a:cubicBezTo>
                  <a:cubicBezTo>
                    <a:pt x="54028" y="28346"/>
                    <a:pt x="58469" y="22266"/>
                    <a:pt x="64501" y="21029"/>
                  </a:cubicBezTo>
                  <a:cubicBezTo>
                    <a:pt x="68001" y="20311"/>
                    <a:pt x="71663" y="21096"/>
                    <a:pt x="75208" y="21539"/>
                  </a:cubicBezTo>
                  <a:cubicBezTo>
                    <a:pt x="82569" y="22459"/>
                    <a:pt x="82690" y="37009"/>
                    <a:pt x="79033" y="43464"/>
                  </a:cubicBezTo>
                  <a:cubicBezTo>
                    <a:pt x="73204" y="53751"/>
                    <a:pt x="57792" y="63131"/>
                    <a:pt x="46910" y="58506"/>
                  </a:cubicBezTo>
                  <a:cubicBezTo>
                    <a:pt x="39886" y="55521"/>
                    <a:pt x="36102" y="47327"/>
                    <a:pt x="32888" y="40405"/>
                  </a:cubicBezTo>
                  <a:cubicBezTo>
                    <a:pt x="31459" y="37328"/>
                    <a:pt x="31742" y="33055"/>
                    <a:pt x="29064" y="30972"/>
                  </a:cubicBezTo>
                  <a:cubicBezTo>
                    <a:pt x="28234" y="30327"/>
                    <a:pt x="28353" y="32981"/>
                    <a:pt x="28299" y="34031"/>
                  </a:cubicBezTo>
                  <a:cubicBezTo>
                    <a:pt x="28047" y="38942"/>
                    <a:pt x="27776" y="44723"/>
                    <a:pt x="30848" y="48563"/>
                  </a:cubicBezTo>
                  <a:cubicBezTo>
                    <a:pt x="34196" y="52748"/>
                    <a:pt x="41041" y="52695"/>
                    <a:pt x="46400" y="52642"/>
                  </a:cubicBezTo>
                  <a:cubicBezTo>
                    <a:pt x="58417" y="52524"/>
                    <a:pt x="70524" y="50066"/>
                    <a:pt x="81837" y="46013"/>
                  </a:cubicBezTo>
                  <a:cubicBezTo>
                    <a:pt x="87746" y="43896"/>
                    <a:pt x="88032" y="44314"/>
                    <a:pt x="93310" y="40915"/>
                  </a:cubicBezTo>
                  <a:cubicBezTo>
                    <a:pt x="96105" y="39115"/>
                    <a:pt x="96820" y="35267"/>
                    <a:pt x="98663" y="32501"/>
                  </a:cubicBezTo>
                  <a:cubicBezTo>
                    <a:pt x="99513" y="31226"/>
                    <a:pt x="100912" y="34823"/>
                    <a:pt x="101213" y="36326"/>
                  </a:cubicBezTo>
                  <a:cubicBezTo>
                    <a:pt x="102649" y="43502"/>
                    <a:pt x="102182" y="53295"/>
                    <a:pt x="96369" y="57741"/>
                  </a:cubicBezTo>
                  <a:cubicBezTo>
                    <a:pt x="91605" y="61384"/>
                    <a:pt x="84517" y="59833"/>
                    <a:pt x="78523" y="60035"/>
                  </a:cubicBezTo>
                  <a:cubicBezTo>
                    <a:pt x="71871" y="60259"/>
                    <a:pt x="64667" y="61068"/>
                    <a:pt x="58637" y="58251"/>
                  </a:cubicBezTo>
                  <a:cubicBezTo>
                    <a:pt x="47644" y="53115"/>
                    <a:pt x="48185" y="52078"/>
                    <a:pt x="37987" y="45504"/>
                  </a:cubicBezTo>
                  <a:cubicBezTo>
                    <a:pt x="37916" y="45458"/>
                    <a:pt x="27853" y="34987"/>
                    <a:pt x="26514" y="36326"/>
                  </a:cubicBezTo>
                  <a:cubicBezTo>
                    <a:pt x="25573" y="37267"/>
                    <a:pt x="27411" y="37551"/>
                    <a:pt x="27279" y="38875"/>
                  </a:cubicBezTo>
                  <a:cubicBezTo>
                    <a:pt x="26888" y="42782"/>
                    <a:pt x="25973" y="42626"/>
                    <a:pt x="25494" y="46523"/>
                  </a:cubicBezTo>
                  <a:cubicBezTo>
                    <a:pt x="24862" y="51671"/>
                    <a:pt x="25152" y="61204"/>
                    <a:pt x="30338" y="61310"/>
                  </a:cubicBezTo>
                  <a:cubicBezTo>
                    <a:pt x="44931" y="61608"/>
                    <a:pt x="58405" y="51497"/>
                    <a:pt x="69855" y="42444"/>
                  </a:cubicBezTo>
                  <a:cubicBezTo>
                    <a:pt x="73348" y="39682"/>
                    <a:pt x="75647" y="35135"/>
                    <a:pt x="79797" y="33521"/>
                  </a:cubicBezTo>
                  <a:cubicBezTo>
                    <a:pt x="83783" y="31970"/>
                    <a:pt x="85773" y="41458"/>
                    <a:pt x="84386" y="45504"/>
                  </a:cubicBezTo>
                  <a:cubicBezTo>
                    <a:pt x="81797" y="53056"/>
                    <a:pt x="68915" y="50348"/>
                    <a:pt x="60932" y="50348"/>
                  </a:cubicBezTo>
                  <a:cubicBezTo>
                    <a:pt x="51989" y="50348"/>
                    <a:pt x="42965" y="50141"/>
                    <a:pt x="34162" y="48563"/>
                  </a:cubicBezTo>
                  <a:cubicBezTo>
                    <a:pt x="26200" y="47136"/>
                    <a:pt x="15147" y="47731"/>
                    <a:pt x="11217" y="40660"/>
                  </a:cubicBezTo>
                  <a:cubicBezTo>
                    <a:pt x="10607" y="39563"/>
                    <a:pt x="13876" y="41374"/>
                    <a:pt x="14532" y="42444"/>
                  </a:cubicBezTo>
                  <a:cubicBezTo>
                    <a:pt x="20098" y="51513"/>
                    <a:pt x="25817" y="65644"/>
                    <a:pt x="36457" y="65644"/>
                  </a:cubicBezTo>
                  <a:cubicBezTo>
                    <a:pt x="50339" y="65644"/>
                    <a:pt x="52871" y="41534"/>
                    <a:pt x="65521" y="35816"/>
                  </a:cubicBezTo>
                  <a:cubicBezTo>
                    <a:pt x="70078" y="33756"/>
                    <a:pt x="75611" y="31544"/>
                    <a:pt x="80307" y="33266"/>
                  </a:cubicBezTo>
                  <a:cubicBezTo>
                    <a:pt x="84622" y="34849"/>
                    <a:pt x="87403" y="40176"/>
                    <a:pt x="87956" y="44739"/>
                  </a:cubicBezTo>
                  <a:cubicBezTo>
                    <a:pt x="89480" y="57306"/>
                    <a:pt x="63849" y="59946"/>
                    <a:pt x="51754" y="56211"/>
                  </a:cubicBezTo>
                  <a:cubicBezTo>
                    <a:pt x="44276" y="53901"/>
                    <a:pt x="37730" y="47626"/>
                    <a:pt x="34162" y="40660"/>
                  </a:cubicBezTo>
                  <a:cubicBezTo>
                    <a:pt x="33260" y="38898"/>
                    <a:pt x="33322" y="34864"/>
                    <a:pt x="33143" y="36835"/>
                  </a:cubicBezTo>
                  <a:cubicBezTo>
                    <a:pt x="31880" y="50753"/>
                    <a:pt x="31918" y="68897"/>
                    <a:pt x="42831" y="77627"/>
                  </a:cubicBezTo>
                  <a:cubicBezTo>
                    <a:pt x="48098" y="81841"/>
                    <a:pt x="56162" y="74461"/>
                    <a:pt x="61951" y="70998"/>
                  </a:cubicBezTo>
                  <a:cubicBezTo>
                    <a:pt x="74301" y="63611"/>
                    <a:pt x="83121" y="51469"/>
                    <a:pt x="94329" y="42444"/>
                  </a:cubicBezTo>
                  <a:cubicBezTo>
                    <a:pt x="100054" y="37834"/>
                    <a:pt x="116000" y="31014"/>
                    <a:pt x="116000" y="38365"/>
                  </a:cubicBezTo>
                  <a:cubicBezTo>
                    <a:pt x="116000" y="49345"/>
                    <a:pt x="100375" y="55518"/>
                    <a:pt x="89740" y="58251"/>
                  </a:cubicBezTo>
                  <a:cubicBezTo>
                    <a:pt x="73232" y="62493"/>
                    <a:pt x="55102" y="66884"/>
                    <a:pt x="38751" y="62075"/>
                  </a:cubicBezTo>
                  <a:cubicBezTo>
                    <a:pt x="27272" y="58699"/>
                    <a:pt x="21586" y="43133"/>
                    <a:pt x="20395" y="31227"/>
                  </a:cubicBezTo>
                  <a:cubicBezTo>
                    <a:pt x="20021" y="27491"/>
                    <a:pt x="18291" y="22092"/>
                    <a:pt x="21415" y="20009"/>
                  </a:cubicBezTo>
                  <a:cubicBezTo>
                    <a:pt x="24314" y="18076"/>
                    <a:pt x="20180" y="26888"/>
                    <a:pt x="19121" y="30207"/>
                  </a:cubicBezTo>
                  <a:cubicBezTo>
                    <a:pt x="16717" y="37740"/>
                    <a:pt x="15677" y="37389"/>
                    <a:pt x="13512" y="44994"/>
                  </a:cubicBezTo>
                  <a:cubicBezTo>
                    <a:pt x="10710" y="54836"/>
                    <a:pt x="6197" y="64914"/>
                    <a:pt x="7393" y="75077"/>
                  </a:cubicBezTo>
                  <a:cubicBezTo>
                    <a:pt x="8804" y="87069"/>
                    <a:pt x="33523" y="80462"/>
                    <a:pt x="43595" y="73802"/>
                  </a:cubicBezTo>
                  <a:cubicBezTo>
                    <a:pt x="55325" y="66045"/>
                    <a:pt x="67489" y="48743"/>
                    <a:pt x="61951" y="35816"/>
                  </a:cubicBezTo>
                  <a:cubicBezTo>
                    <a:pt x="60442" y="32293"/>
                    <a:pt x="54219" y="35746"/>
                    <a:pt x="50479" y="36581"/>
                  </a:cubicBezTo>
                  <a:cubicBezTo>
                    <a:pt x="39437" y="39046"/>
                    <a:pt x="28647" y="42841"/>
                    <a:pt x="18356" y="47543"/>
                  </a:cubicBezTo>
                  <a:cubicBezTo>
                    <a:pt x="11933" y="50478"/>
                    <a:pt x="-3949" y="57311"/>
                    <a:pt x="2039" y="61055"/>
                  </a:cubicBezTo>
                  <a:cubicBezTo>
                    <a:pt x="5587" y="63274"/>
                    <a:pt x="10621" y="60287"/>
                    <a:pt x="14277" y="58251"/>
                  </a:cubicBezTo>
                  <a:cubicBezTo>
                    <a:pt x="30627" y="49145"/>
                    <a:pt x="30377" y="48700"/>
                    <a:pt x="46145" y="38620"/>
                  </a:cubicBezTo>
                  <a:cubicBezTo>
                    <a:pt x="58739" y="30569"/>
                    <a:pt x="71417" y="22491"/>
                    <a:pt x="82857" y="12871"/>
                  </a:cubicBezTo>
                  <a:cubicBezTo>
                    <a:pt x="83451" y="12372"/>
                    <a:pt x="81981" y="12710"/>
                    <a:pt x="81327" y="13126"/>
                  </a:cubicBezTo>
                  <a:cubicBezTo>
                    <a:pt x="76314" y="16316"/>
                    <a:pt x="76719" y="16927"/>
                    <a:pt x="71639" y="20009"/>
                  </a:cubicBezTo>
                  <a:cubicBezTo>
                    <a:pt x="65350" y="23825"/>
                    <a:pt x="64842" y="22942"/>
                    <a:pt x="58637" y="26893"/>
                  </a:cubicBezTo>
                  <a:cubicBezTo>
                    <a:pt x="40595" y="38383"/>
                    <a:pt x="40723" y="38591"/>
                    <a:pt x="23200" y="50857"/>
                  </a:cubicBezTo>
                  <a:cubicBezTo>
                    <a:pt x="19991" y="53104"/>
                    <a:pt x="14277" y="54588"/>
                    <a:pt x="14277" y="58506"/>
                  </a:cubicBezTo>
                  <a:cubicBezTo>
                    <a:pt x="14277" y="60208"/>
                    <a:pt x="17683" y="58930"/>
                    <a:pt x="19376" y="58761"/>
                  </a:cubicBezTo>
                  <a:cubicBezTo>
                    <a:pt x="25786" y="58120"/>
                    <a:pt x="32373" y="57956"/>
                    <a:pt x="38497" y="55956"/>
                  </a:cubicBezTo>
                  <a:cubicBezTo>
                    <a:pt x="50162" y="52147"/>
                    <a:pt x="62444" y="46673"/>
                    <a:pt x="70110" y="37090"/>
                  </a:cubicBezTo>
                  <a:cubicBezTo>
                    <a:pt x="71219" y="35703"/>
                    <a:pt x="68398" y="37601"/>
                    <a:pt x="66795" y="38365"/>
                  </a:cubicBezTo>
                  <a:cubicBezTo>
                    <a:pt x="60361" y="41429"/>
                    <a:pt x="60402" y="41513"/>
                    <a:pt x="54048" y="44739"/>
                  </a:cubicBezTo>
                  <a:cubicBezTo>
                    <a:pt x="40728" y="51502"/>
                    <a:pt x="27435" y="58631"/>
                    <a:pt x="15552" y="67684"/>
                  </a:cubicBezTo>
                  <a:cubicBezTo>
                    <a:pt x="12531" y="69986"/>
                    <a:pt x="4360" y="76352"/>
                    <a:pt x="8158" y="76352"/>
                  </a:cubicBezTo>
                  <a:cubicBezTo>
                    <a:pt x="28797" y="76352"/>
                    <a:pt x="49280" y="67383"/>
                    <a:pt x="66795" y="56466"/>
                  </a:cubicBezTo>
                  <a:cubicBezTo>
                    <a:pt x="77159" y="50006"/>
                    <a:pt x="76856" y="49521"/>
                    <a:pt x="86426" y="41934"/>
                  </a:cubicBezTo>
                  <a:cubicBezTo>
                    <a:pt x="89724" y="39320"/>
                    <a:pt x="97259" y="36364"/>
                    <a:pt x="95094" y="32756"/>
                  </a:cubicBezTo>
                  <a:cubicBezTo>
                    <a:pt x="94553" y="31855"/>
                    <a:pt x="92867" y="32878"/>
                    <a:pt x="92035" y="33521"/>
                  </a:cubicBezTo>
                  <a:cubicBezTo>
                    <a:pt x="90108" y="35010"/>
                    <a:pt x="90543" y="35475"/>
                    <a:pt x="88721" y="37090"/>
                  </a:cubicBezTo>
                  <a:cubicBezTo>
                    <a:pt x="84922" y="40458"/>
                    <a:pt x="84638" y="40121"/>
                    <a:pt x="80817" y="43464"/>
                  </a:cubicBezTo>
                  <a:cubicBezTo>
                    <a:pt x="73415" y="49940"/>
                    <a:pt x="73803" y="50380"/>
                    <a:pt x="66285" y="56721"/>
                  </a:cubicBezTo>
                  <a:cubicBezTo>
                    <a:pt x="63204" y="59320"/>
                    <a:pt x="62583" y="58538"/>
                    <a:pt x="59657" y="61310"/>
                  </a:cubicBezTo>
                  <a:cubicBezTo>
                    <a:pt x="59009" y="61923"/>
                    <a:pt x="60549" y="61310"/>
                    <a:pt x="61441" y="61310"/>
                  </a:cubicBezTo>
                  <a:cubicBezTo>
                    <a:pt x="65266" y="61310"/>
                    <a:pt x="65274" y="61564"/>
                    <a:pt x="69090" y="61310"/>
                  </a:cubicBezTo>
                  <a:cubicBezTo>
                    <a:pt x="74938" y="60920"/>
                    <a:pt x="82952" y="61267"/>
                    <a:pt x="85916" y="56211"/>
                  </a:cubicBezTo>
                  <a:cubicBezTo>
                    <a:pt x="93273" y="43660"/>
                    <a:pt x="65615" y="34198"/>
                    <a:pt x="52263" y="28422"/>
                  </a:cubicBezTo>
                  <a:cubicBezTo>
                    <a:pt x="43447" y="24608"/>
                    <a:pt x="27540" y="12781"/>
                    <a:pt x="24220" y="21794"/>
                  </a:cubicBezTo>
                  <a:cubicBezTo>
                    <a:pt x="22598" y="26198"/>
                    <a:pt x="29876" y="29460"/>
                    <a:pt x="33653" y="32246"/>
                  </a:cubicBezTo>
                  <a:cubicBezTo>
                    <a:pt x="42043" y="38434"/>
                    <a:pt x="51012" y="44338"/>
                    <a:pt x="60932" y="47543"/>
                  </a:cubicBezTo>
                  <a:cubicBezTo>
                    <a:pt x="70621" y="50673"/>
                    <a:pt x="82895" y="48427"/>
                    <a:pt x="90505" y="55191"/>
                  </a:cubicBezTo>
                  <a:cubicBezTo>
                    <a:pt x="96444" y="60470"/>
                    <a:pt x="77951" y="45313"/>
                    <a:pt x="72659" y="39385"/>
                  </a:cubicBezTo>
                  <a:cubicBezTo>
                    <a:pt x="61124" y="26466"/>
                    <a:pt x="63521" y="24316"/>
                    <a:pt x="50989" y="12361"/>
                  </a:cubicBezTo>
                  <a:cubicBezTo>
                    <a:pt x="43839" y="5540"/>
                    <a:pt x="41967" y="-3302"/>
                    <a:pt x="33908" y="2418"/>
                  </a:cubicBezTo>
                  <a:cubicBezTo>
                    <a:pt x="26545" y="7644"/>
                    <a:pt x="37193" y="11129"/>
                    <a:pt x="43086" y="17970"/>
                  </a:cubicBezTo>
                  <a:cubicBezTo>
                    <a:pt x="51626" y="27883"/>
                    <a:pt x="51867" y="27881"/>
                    <a:pt x="62461" y="35561"/>
                  </a:cubicBezTo>
                  <a:cubicBezTo>
                    <a:pt x="76139" y="45478"/>
                    <a:pt x="91971" y="55534"/>
                    <a:pt x="108861" y="55956"/>
                  </a:cubicBezTo>
                  <a:cubicBezTo>
                    <a:pt x="114087" y="56087"/>
                    <a:pt x="102177" y="47598"/>
                    <a:pt x="97644" y="44994"/>
                  </a:cubicBezTo>
                  <a:cubicBezTo>
                    <a:pt x="77251" y="33279"/>
                    <a:pt x="53738" y="26189"/>
                    <a:pt x="30338" y="23833"/>
                  </a:cubicBezTo>
                  <a:cubicBezTo>
                    <a:pt x="26533" y="23450"/>
                    <a:pt x="24883" y="20700"/>
                    <a:pt x="22690" y="23833"/>
                  </a:cubicBezTo>
                  <a:cubicBezTo>
                    <a:pt x="19068" y="29008"/>
                    <a:pt x="31659" y="32791"/>
                    <a:pt x="36712" y="36581"/>
                  </a:cubicBezTo>
                  <a:cubicBezTo>
                    <a:pt x="48535" y="45449"/>
                    <a:pt x="60461" y="56123"/>
                    <a:pt x="74954" y="59016"/>
                  </a:cubicBezTo>
                  <a:cubicBezTo>
                    <a:pt x="79693" y="59962"/>
                    <a:pt x="59261" y="60705"/>
                    <a:pt x="61696" y="64879"/>
                  </a:cubicBezTo>
                  <a:cubicBezTo>
                    <a:pt x="65594" y="71558"/>
                    <a:pt x="78837" y="69685"/>
                    <a:pt x="84896" y="64879"/>
                  </a:cubicBezTo>
                  <a:cubicBezTo>
                    <a:pt x="94578" y="57200"/>
                    <a:pt x="67811" y="40441"/>
                    <a:pt x="55578" y="42189"/>
                  </a:cubicBezTo>
                  <a:cubicBezTo>
                    <a:pt x="48953" y="43136"/>
                    <a:pt x="46019" y="51748"/>
                    <a:pt x="42576" y="57486"/>
                  </a:cubicBezTo>
                  <a:cubicBezTo>
                    <a:pt x="40658" y="60682"/>
                    <a:pt x="37150" y="64052"/>
                    <a:pt x="37987" y="67684"/>
                  </a:cubicBezTo>
                  <a:cubicBezTo>
                    <a:pt x="38200" y="68610"/>
                    <a:pt x="39861" y="67077"/>
                    <a:pt x="40536" y="66409"/>
                  </a:cubicBezTo>
                  <a:cubicBezTo>
                    <a:pt x="52770" y="54295"/>
                    <a:pt x="53493" y="54955"/>
                    <a:pt x="64756" y="41934"/>
                  </a:cubicBezTo>
                  <a:cubicBezTo>
                    <a:pt x="75597" y="29401"/>
                    <a:pt x="72968" y="27182"/>
                    <a:pt x="84641" y="15420"/>
                  </a:cubicBezTo>
                  <a:cubicBezTo>
                    <a:pt x="89902" y="10118"/>
                    <a:pt x="98670" y="1108"/>
                    <a:pt x="97899" y="8537"/>
                  </a:cubicBezTo>
                  <a:cubicBezTo>
                    <a:pt x="95963" y="27196"/>
                    <a:pt x="90878" y="26007"/>
                    <a:pt x="81837" y="42444"/>
                  </a:cubicBezTo>
                  <a:cubicBezTo>
                    <a:pt x="74016" y="56664"/>
                    <a:pt x="73140" y="56148"/>
                    <a:pt x="64246" y="69723"/>
                  </a:cubicBezTo>
                  <a:cubicBezTo>
                    <a:pt x="62826" y="71890"/>
                    <a:pt x="58965" y="77346"/>
                    <a:pt x="58382" y="74822"/>
                  </a:cubicBezTo>
                  <a:cubicBezTo>
                    <a:pt x="57216" y="69771"/>
                    <a:pt x="60351" y="64641"/>
                    <a:pt x="61187" y="59525"/>
                  </a:cubicBezTo>
                  <a:cubicBezTo>
                    <a:pt x="62411" y="52035"/>
                    <a:pt x="61052" y="51755"/>
                    <a:pt x="63226" y="44484"/>
                  </a:cubicBezTo>
                  <a:cubicBezTo>
                    <a:pt x="65186" y="37930"/>
                    <a:pt x="66286" y="38365"/>
                    <a:pt x="69345" y="32246"/>
                  </a:cubicBezTo>
                  <a:cubicBezTo>
                    <a:pt x="70365" y="30207"/>
                    <a:pt x="72203" y="26039"/>
                    <a:pt x="71384" y="28167"/>
                  </a:cubicBezTo>
                  <a:cubicBezTo>
                    <a:pt x="64615" y="45763"/>
                    <a:pt x="55274" y="62260"/>
                    <a:pt x="46910" y="79156"/>
                  </a:cubicBezTo>
                  <a:cubicBezTo>
                    <a:pt x="40017" y="93081"/>
                    <a:pt x="37350" y="112485"/>
                    <a:pt x="23455" y="119437"/>
                  </a:cubicBezTo>
                  <a:cubicBezTo>
                    <a:pt x="22433" y="119948"/>
                    <a:pt x="25498" y="118003"/>
                    <a:pt x="25749" y="116888"/>
                  </a:cubicBezTo>
                  <a:cubicBezTo>
                    <a:pt x="28046" y="106664"/>
                    <a:pt x="26949" y="106444"/>
                    <a:pt x="29319" y="96237"/>
                  </a:cubicBezTo>
                  <a:cubicBezTo>
                    <a:pt x="33201" y="79521"/>
                    <a:pt x="35308" y="80003"/>
                    <a:pt x="38242" y="63095"/>
                  </a:cubicBezTo>
                  <a:cubicBezTo>
                    <a:pt x="40688" y="49001"/>
                    <a:pt x="36950" y="48511"/>
                    <a:pt x="40026" y="34541"/>
                  </a:cubicBezTo>
                  <a:cubicBezTo>
                    <a:pt x="43141" y="20392"/>
                    <a:pt x="44116" y="20533"/>
                    <a:pt x="50479" y="7517"/>
                  </a:cubicBezTo>
                  <a:cubicBezTo>
                    <a:pt x="52623" y="3132"/>
                    <a:pt x="52034" y="-654"/>
                    <a:pt x="56852" y="123"/>
                  </a:cubicBezTo>
                  <a:cubicBezTo>
                    <a:pt x="61197" y="824"/>
                    <a:pt x="58586" y="4395"/>
                    <a:pt x="58382" y="8792"/>
                  </a:cubicBezTo>
                  <a:cubicBezTo>
                    <a:pt x="57795" y="21416"/>
                    <a:pt x="54074" y="33807"/>
                    <a:pt x="49969" y="45759"/>
                  </a:cubicBezTo>
                  <a:cubicBezTo>
                    <a:pt x="41167" y="71388"/>
                    <a:pt x="25478" y="94116"/>
                    <a:pt x="14022" y="118673"/>
                  </a:cubicBezTo>
                  <a:cubicBezTo>
                    <a:pt x="13681" y="119404"/>
                    <a:pt x="15408" y="118956"/>
                    <a:pt x="15552" y="118163"/>
                  </a:cubicBezTo>
                  <a:cubicBezTo>
                    <a:pt x="17908" y="105140"/>
                    <a:pt x="16566" y="104936"/>
                    <a:pt x="18866" y="91903"/>
                  </a:cubicBezTo>
                  <a:cubicBezTo>
                    <a:pt x="20397" y="83226"/>
                    <a:pt x="21306" y="83427"/>
                    <a:pt x="23200" y="74822"/>
                  </a:cubicBezTo>
                  <a:cubicBezTo>
                    <a:pt x="28828" y="49259"/>
                    <a:pt x="20576" y="46104"/>
                    <a:pt x="33908" y="23578"/>
                  </a:cubicBezTo>
                  <a:cubicBezTo>
                    <a:pt x="41180" y="11291"/>
                    <a:pt x="48146" y="4658"/>
                    <a:pt x="60167" y="12361"/>
                  </a:cubicBezTo>
                  <a:cubicBezTo>
                    <a:pt x="71973" y="19926"/>
                    <a:pt x="60167" y="26383"/>
                    <a:pt x="60167" y="40405"/>
                  </a:cubicBezTo>
                  <a:cubicBezTo>
                    <a:pt x="60167" y="52260"/>
                    <a:pt x="60778" y="52275"/>
                    <a:pt x="60167" y="64114"/>
                  </a:cubicBezTo>
                  <a:cubicBezTo>
                    <a:pt x="59756" y="72072"/>
                    <a:pt x="59437" y="72060"/>
                    <a:pt x="58127" y="79921"/>
                  </a:cubicBezTo>
                  <a:cubicBezTo>
                    <a:pt x="57901" y="81275"/>
                    <a:pt x="57747" y="83684"/>
                    <a:pt x="57107" y="82470"/>
                  </a:cubicBezTo>
                  <a:cubicBezTo>
                    <a:pt x="48782" y="66680"/>
                    <a:pt x="42132" y="49068"/>
                    <a:pt x="41556" y="31227"/>
                  </a:cubicBezTo>
                  <a:cubicBezTo>
                    <a:pt x="41065" y="16012"/>
                    <a:pt x="65340" y="50240"/>
                    <a:pt x="76993" y="60035"/>
                  </a:cubicBezTo>
                  <a:cubicBezTo>
                    <a:pt x="86466" y="67998"/>
                    <a:pt x="85655" y="68992"/>
                    <a:pt x="95604" y="76352"/>
                  </a:cubicBezTo>
                  <a:cubicBezTo>
                    <a:pt x="101427" y="80660"/>
                    <a:pt x="111945" y="89524"/>
                    <a:pt x="108351" y="83235"/>
                  </a:cubicBezTo>
                  <a:cubicBezTo>
                    <a:pt x="101952" y="72037"/>
                    <a:pt x="99717" y="73495"/>
                    <a:pt x="89485" y="65644"/>
                  </a:cubicBezTo>
                  <a:cubicBezTo>
                    <a:pt x="79122" y="57693"/>
                    <a:pt x="68108" y="50412"/>
                    <a:pt x="56343" y="44739"/>
                  </a:cubicBezTo>
                  <a:cubicBezTo>
                    <a:pt x="48131" y="40780"/>
                    <a:pt x="47755" y="41675"/>
                    <a:pt x="39261" y="38365"/>
                  </a:cubicBezTo>
                  <a:cubicBezTo>
                    <a:pt x="37933" y="37848"/>
                    <a:pt x="35800" y="38185"/>
                    <a:pt x="36712" y="37090"/>
                  </a:cubicBezTo>
                  <a:cubicBezTo>
                    <a:pt x="42139" y="30578"/>
                    <a:pt x="52516" y="43486"/>
                    <a:pt x="59657" y="48053"/>
                  </a:cubicBezTo>
                  <a:cubicBezTo>
                    <a:pt x="64706" y="51282"/>
                    <a:pt x="65039" y="50724"/>
                    <a:pt x="70110" y="53917"/>
                  </a:cubicBezTo>
                  <a:cubicBezTo>
                    <a:pt x="71947" y="55073"/>
                    <a:pt x="75411" y="57595"/>
                    <a:pt x="73424" y="56721"/>
                  </a:cubicBezTo>
                  <a:cubicBezTo>
                    <a:pt x="48447" y="45731"/>
                    <a:pt x="24637" y="32251"/>
                    <a:pt x="0" y="20519"/>
                  </a:cubicBezTo>
                </a:path>
              </a:pathLst>
            </a:custGeom>
            <a:noFill/>
            <a:ln w="9525" cap="flat" cmpd="sng">
              <a:solidFill>
                <a:schemeClr val="dk2"/>
              </a:solidFill>
              <a:prstDash val="solid"/>
              <a:round/>
              <a:headEnd type="none" w="med" len="med"/>
              <a:tailEnd type="none" w="med" len="med"/>
            </a:ln>
          </p:spPr>
          <p:txBody>
            <a:bodyPr/>
            <a:lstStyle/>
            <a:p>
              <a:endParaRPr lang="es-ES"/>
            </a:p>
          </p:txBody>
        </p:sp>
        <p:sp>
          <p:nvSpPr>
            <p:cNvPr id="8" name="CuadroTexto 7">
              <a:extLst>
                <a:ext uri="{FF2B5EF4-FFF2-40B4-BE49-F238E27FC236}">
                  <a16:creationId xmlns:a16="http://schemas.microsoft.com/office/drawing/2014/main" id="{78849961-2AEF-A5AD-FC62-AD0AEABA05E7}"/>
                </a:ext>
              </a:extLst>
            </p:cNvPr>
            <p:cNvSpPr txBox="1"/>
            <p:nvPr/>
          </p:nvSpPr>
          <p:spPr>
            <a:xfrm>
              <a:off x="6467533" y="2125937"/>
              <a:ext cx="1358635" cy="400110"/>
            </a:xfrm>
            <a:prstGeom prst="rect">
              <a:avLst/>
            </a:prstGeom>
            <a:noFill/>
          </p:spPr>
          <p:txBody>
            <a:bodyPr wrap="square">
              <a:spAutoFit/>
            </a:bodyPr>
            <a:lstStyle/>
            <a:p>
              <a:r>
                <a:rPr lang="es-ES" sz="2000" b="1" i="1" dirty="0">
                  <a:latin typeface="AES Ministry" panose="02000000000000000000" pitchFamily="50" charset="0"/>
                  <a:ea typeface="Noto Sans" panose="020B0502040504020204" pitchFamily="34" charset="0"/>
                  <a:cs typeface="Noto Sans" panose="020B0502040504020204" pitchFamily="34" charset="0"/>
                </a:rPr>
                <a:t>PROBEML</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5" name="Content Placeholder 2">
            <a:extLst>
              <a:ext uri="{FF2B5EF4-FFF2-40B4-BE49-F238E27FC236}">
                <a16:creationId xmlns:a16="http://schemas.microsoft.com/office/drawing/2014/main" id="{734F5E10-3131-5432-1253-B95B4F7DBF36}"/>
              </a:ext>
            </a:extLst>
          </p:cNvPr>
          <p:cNvSpPr txBox="1">
            <a:spLocks/>
          </p:cNvSpPr>
          <p:nvPr/>
        </p:nvSpPr>
        <p:spPr>
          <a:xfrm>
            <a:off x="201300" y="552225"/>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Análisis de impacto de variables en target</a:t>
            </a:r>
          </a:p>
        </p:txBody>
      </p:sp>
      <p:pic>
        <p:nvPicPr>
          <p:cNvPr id="4" name="Imagen 3">
            <a:extLst>
              <a:ext uri="{FF2B5EF4-FFF2-40B4-BE49-F238E27FC236}">
                <a16:creationId xmlns:a16="http://schemas.microsoft.com/office/drawing/2014/main" id="{644C3371-075F-91E0-0A2B-208372AAEEA8}"/>
              </a:ext>
            </a:extLst>
          </p:cNvPr>
          <p:cNvPicPr>
            <a:picLocks noChangeAspect="1"/>
          </p:cNvPicPr>
          <p:nvPr/>
        </p:nvPicPr>
        <p:blipFill>
          <a:blip r:embed="rId3"/>
          <a:srcRect/>
          <a:stretch/>
        </p:blipFill>
        <p:spPr>
          <a:xfrm>
            <a:off x="282849" y="975863"/>
            <a:ext cx="2334397" cy="1738887"/>
          </a:xfrm>
          <a:prstGeom prst="rect">
            <a:avLst/>
          </a:prstGeom>
        </p:spPr>
      </p:pic>
      <p:pic>
        <p:nvPicPr>
          <p:cNvPr id="12" name="Imagen 11">
            <a:extLst>
              <a:ext uri="{FF2B5EF4-FFF2-40B4-BE49-F238E27FC236}">
                <a16:creationId xmlns:a16="http://schemas.microsoft.com/office/drawing/2014/main" id="{8938F176-9EA3-0DAF-4A74-7F6EB63E9850}"/>
              </a:ext>
            </a:extLst>
          </p:cNvPr>
          <p:cNvPicPr>
            <a:picLocks noChangeAspect="1"/>
          </p:cNvPicPr>
          <p:nvPr/>
        </p:nvPicPr>
        <p:blipFill>
          <a:blip r:embed="rId4"/>
          <a:srcRect/>
          <a:stretch/>
        </p:blipFill>
        <p:spPr>
          <a:xfrm>
            <a:off x="2617246" y="1017856"/>
            <a:ext cx="2334397" cy="1738887"/>
          </a:xfrm>
          <a:prstGeom prst="rect">
            <a:avLst/>
          </a:prstGeom>
        </p:spPr>
      </p:pic>
      <p:pic>
        <p:nvPicPr>
          <p:cNvPr id="16" name="Imagen 15">
            <a:extLst>
              <a:ext uri="{FF2B5EF4-FFF2-40B4-BE49-F238E27FC236}">
                <a16:creationId xmlns:a16="http://schemas.microsoft.com/office/drawing/2014/main" id="{071C3D0E-8CD4-DD39-4364-2EDFF5BE302C}"/>
              </a:ext>
            </a:extLst>
          </p:cNvPr>
          <p:cNvPicPr>
            <a:picLocks noChangeAspect="1"/>
          </p:cNvPicPr>
          <p:nvPr/>
        </p:nvPicPr>
        <p:blipFill>
          <a:blip r:embed="rId5"/>
          <a:srcRect/>
          <a:stretch/>
        </p:blipFill>
        <p:spPr>
          <a:xfrm>
            <a:off x="4951643" y="1017855"/>
            <a:ext cx="2334397" cy="1738887"/>
          </a:xfrm>
          <a:prstGeom prst="rect">
            <a:avLst/>
          </a:prstGeom>
        </p:spPr>
      </p:pic>
      <p:pic>
        <p:nvPicPr>
          <p:cNvPr id="20" name="Imagen 19">
            <a:extLst>
              <a:ext uri="{FF2B5EF4-FFF2-40B4-BE49-F238E27FC236}">
                <a16:creationId xmlns:a16="http://schemas.microsoft.com/office/drawing/2014/main" id="{AA31BD43-8721-FECC-DCA1-02C5DC912BBD}"/>
              </a:ext>
            </a:extLst>
          </p:cNvPr>
          <p:cNvPicPr>
            <a:picLocks noChangeAspect="1"/>
          </p:cNvPicPr>
          <p:nvPr/>
        </p:nvPicPr>
        <p:blipFill>
          <a:blip r:embed="rId6"/>
          <a:srcRect/>
          <a:stretch/>
        </p:blipFill>
        <p:spPr>
          <a:xfrm>
            <a:off x="282849" y="2711428"/>
            <a:ext cx="2334397" cy="1738887"/>
          </a:xfrm>
          <a:prstGeom prst="rect">
            <a:avLst/>
          </a:prstGeom>
        </p:spPr>
      </p:pic>
      <p:pic>
        <p:nvPicPr>
          <p:cNvPr id="22" name="Imagen 21">
            <a:extLst>
              <a:ext uri="{FF2B5EF4-FFF2-40B4-BE49-F238E27FC236}">
                <a16:creationId xmlns:a16="http://schemas.microsoft.com/office/drawing/2014/main" id="{42296B50-4501-F7C1-51FA-7C21AD2711DC}"/>
              </a:ext>
            </a:extLst>
          </p:cNvPr>
          <p:cNvPicPr>
            <a:picLocks noChangeAspect="1"/>
          </p:cNvPicPr>
          <p:nvPr/>
        </p:nvPicPr>
        <p:blipFill>
          <a:blip r:embed="rId7"/>
          <a:srcRect/>
          <a:stretch/>
        </p:blipFill>
        <p:spPr>
          <a:xfrm>
            <a:off x="2617246" y="2756743"/>
            <a:ext cx="2398132" cy="1693572"/>
          </a:xfrm>
          <a:prstGeom prst="rect">
            <a:avLst/>
          </a:prstGeom>
        </p:spPr>
      </p:pic>
      <p:pic>
        <p:nvPicPr>
          <p:cNvPr id="24" name="Imagen 23">
            <a:extLst>
              <a:ext uri="{FF2B5EF4-FFF2-40B4-BE49-F238E27FC236}">
                <a16:creationId xmlns:a16="http://schemas.microsoft.com/office/drawing/2014/main" id="{FFC72E41-D4A9-BD5D-3B1B-FAA85928422B}"/>
              </a:ext>
            </a:extLst>
          </p:cNvPr>
          <p:cNvPicPr>
            <a:picLocks noChangeAspect="1"/>
          </p:cNvPicPr>
          <p:nvPr/>
        </p:nvPicPr>
        <p:blipFill>
          <a:blip r:embed="rId8"/>
          <a:srcRect/>
          <a:stretch/>
        </p:blipFill>
        <p:spPr>
          <a:xfrm>
            <a:off x="5015378" y="2756742"/>
            <a:ext cx="2273562" cy="1693572"/>
          </a:xfrm>
          <a:prstGeom prst="rect">
            <a:avLst/>
          </a:prstGeom>
        </p:spPr>
      </p:pic>
      <p:pic>
        <p:nvPicPr>
          <p:cNvPr id="3" name="Imagen 2">
            <a:extLst>
              <a:ext uri="{FF2B5EF4-FFF2-40B4-BE49-F238E27FC236}">
                <a16:creationId xmlns:a16="http://schemas.microsoft.com/office/drawing/2014/main" id="{0640B7C8-2A91-784D-C89F-5EF716D9108C}"/>
              </a:ext>
            </a:extLst>
          </p:cNvPr>
          <p:cNvPicPr>
            <a:picLocks noChangeAspect="1"/>
          </p:cNvPicPr>
          <p:nvPr/>
        </p:nvPicPr>
        <p:blipFill>
          <a:blip r:embed="rId9"/>
          <a:stretch>
            <a:fillRect/>
          </a:stretch>
        </p:blipFill>
        <p:spPr>
          <a:xfrm>
            <a:off x="7285456" y="2711427"/>
            <a:ext cx="1751817" cy="1738887"/>
          </a:xfrm>
          <a:prstGeom prst="rect">
            <a:avLst/>
          </a:prstGeom>
        </p:spPr>
      </p:pic>
    </p:spTree>
    <p:extLst>
      <p:ext uri="{BB962C8B-B14F-4D97-AF65-F5344CB8AC3E}">
        <p14:creationId xmlns:p14="http://schemas.microsoft.com/office/powerpoint/2010/main" val="4043404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5" name="Content Placeholder 2">
            <a:extLst>
              <a:ext uri="{FF2B5EF4-FFF2-40B4-BE49-F238E27FC236}">
                <a16:creationId xmlns:a16="http://schemas.microsoft.com/office/drawing/2014/main" id="{734F5E10-3131-5432-1253-B95B4F7DBF36}"/>
              </a:ext>
            </a:extLst>
          </p:cNvPr>
          <p:cNvSpPr txBox="1">
            <a:spLocks/>
          </p:cNvSpPr>
          <p:nvPr/>
        </p:nvSpPr>
        <p:spPr>
          <a:xfrm>
            <a:off x="201300" y="552225"/>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Correlación (</a:t>
            </a:r>
            <a:r>
              <a:rPr lang="es-ES" sz="2000" dirty="0" err="1">
                <a:latin typeface="Montserrat Black" panose="00000A00000000000000" pitchFamily="2" charset="0"/>
              </a:rPr>
              <a:t>phik</a:t>
            </a:r>
            <a:r>
              <a:rPr lang="es-ES" sz="2000" dirty="0">
                <a:latin typeface="Montserrat Black" panose="00000A00000000000000" pitchFamily="2" charset="0"/>
              </a:rPr>
              <a:t>)</a:t>
            </a:r>
          </a:p>
        </p:txBody>
      </p:sp>
      <p:pic>
        <p:nvPicPr>
          <p:cNvPr id="11" name="Imagen 10">
            <a:extLst>
              <a:ext uri="{FF2B5EF4-FFF2-40B4-BE49-F238E27FC236}">
                <a16:creationId xmlns:a16="http://schemas.microsoft.com/office/drawing/2014/main" id="{941C4270-EA6B-C44E-0718-9337B6F8665A}"/>
              </a:ext>
            </a:extLst>
          </p:cNvPr>
          <p:cNvPicPr>
            <a:picLocks noChangeAspect="1"/>
          </p:cNvPicPr>
          <p:nvPr/>
        </p:nvPicPr>
        <p:blipFill>
          <a:blip r:embed="rId3"/>
          <a:stretch>
            <a:fillRect/>
          </a:stretch>
        </p:blipFill>
        <p:spPr>
          <a:xfrm>
            <a:off x="3319463" y="428883"/>
            <a:ext cx="5262562" cy="4529182"/>
          </a:xfrm>
          <a:prstGeom prst="rect">
            <a:avLst/>
          </a:prstGeom>
        </p:spPr>
      </p:pic>
      <p:sp>
        <p:nvSpPr>
          <p:cNvPr id="15" name="Flecha: a la derecha 14">
            <a:extLst>
              <a:ext uri="{FF2B5EF4-FFF2-40B4-BE49-F238E27FC236}">
                <a16:creationId xmlns:a16="http://schemas.microsoft.com/office/drawing/2014/main" id="{20C487ED-40AA-A132-84E8-B02B0C29AEF7}"/>
              </a:ext>
            </a:extLst>
          </p:cNvPr>
          <p:cNvSpPr/>
          <p:nvPr/>
        </p:nvSpPr>
        <p:spPr>
          <a:xfrm>
            <a:off x="3786188" y="985687"/>
            <a:ext cx="271462" cy="2000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Flecha: a la derecha 16">
            <a:extLst>
              <a:ext uri="{FF2B5EF4-FFF2-40B4-BE49-F238E27FC236}">
                <a16:creationId xmlns:a16="http://schemas.microsoft.com/office/drawing/2014/main" id="{5E57E0E1-87AF-3DA7-7D95-4BC3DD7DCBC4}"/>
              </a:ext>
            </a:extLst>
          </p:cNvPr>
          <p:cNvSpPr/>
          <p:nvPr/>
        </p:nvSpPr>
        <p:spPr>
          <a:xfrm>
            <a:off x="3921919" y="3390655"/>
            <a:ext cx="180975" cy="1477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Flecha: a la derecha 17">
            <a:extLst>
              <a:ext uri="{FF2B5EF4-FFF2-40B4-BE49-F238E27FC236}">
                <a16:creationId xmlns:a16="http://schemas.microsoft.com/office/drawing/2014/main" id="{116FD61D-E920-757B-0B36-7BDB1A138CFF}"/>
              </a:ext>
            </a:extLst>
          </p:cNvPr>
          <p:cNvSpPr/>
          <p:nvPr/>
        </p:nvSpPr>
        <p:spPr>
          <a:xfrm>
            <a:off x="3967163" y="3581249"/>
            <a:ext cx="180974" cy="1477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esquinas redondeadas 18">
            <a:extLst>
              <a:ext uri="{FF2B5EF4-FFF2-40B4-BE49-F238E27FC236}">
                <a16:creationId xmlns:a16="http://schemas.microsoft.com/office/drawing/2014/main" id="{E223967C-90E8-DB3A-B7DE-3B990934301B}"/>
              </a:ext>
            </a:extLst>
          </p:cNvPr>
          <p:cNvSpPr/>
          <p:nvPr/>
        </p:nvSpPr>
        <p:spPr>
          <a:xfrm>
            <a:off x="4316100" y="448950"/>
            <a:ext cx="770252" cy="789300"/>
          </a:xfrm>
          <a:prstGeom prst="roundRect">
            <a:avLst/>
          </a:prstGeom>
          <a:noFill/>
          <a:ln>
            <a:solidFill>
              <a:schemeClr val="accent1">
                <a:lumMod val="50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s-ES">
              <a:ln>
                <a:solidFill>
                  <a:srgbClr val="FF0000"/>
                </a:solidFill>
              </a:ln>
            </a:endParaRPr>
          </a:p>
        </p:txBody>
      </p:sp>
      <p:sp>
        <p:nvSpPr>
          <p:cNvPr id="21" name="Flecha: a la derecha 20">
            <a:extLst>
              <a:ext uri="{FF2B5EF4-FFF2-40B4-BE49-F238E27FC236}">
                <a16:creationId xmlns:a16="http://schemas.microsoft.com/office/drawing/2014/main" id="{D13C8317-7623-DDD3-68D3-B1AF83D59102}"/>
              </a:ext>
            </a:extLst>
          </p:cNvPr>
          <p:cNvSpPr/>
          <p:nvPr/>
        </p:nvSpPr>
        <p:spPr>
          <a:xfrm>
            <a:off x="3829050" y="2214289"/>
            <a:ext cx="180975" cy="1477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Flecha: a la derecha 22">
            <a:extLst>
              <a:ext uri="{FF2B5EF4-FFF2-40B4-BE49-F238E27FC236}">
                <a16:creationId xmlns:a16="http://schemas.microsoft.com/office/drawing/2014/main" id="{086B774B-971D-0FF9-06B8-F1423874408C}"/>
              </a:ext>
            </a:extLst>
          </p:cNvPr>
          <p:cNvSpPr/>
          <p:nvPr/>
        </p:nvSpPr>
        <p:spPr>
          <a:xfrm>
            <a:off x="3919537" y="2571750"/>
            <a:ext cx="180975" cy="1477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485731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53"/>
          <p:cNvSpPr txBox="1">
            <a:spLocks noGrp="1"/>
          </p:cNvSpPr>
          <p:nvPr>
            <p:ph type="title"/>
          </p:nvPr>
        </p:nvSpPr>
        <p:spPr>
          <a:xfrm>
            <a:off x="662850" y="2186178"/>
            <a:ext cx="7710900" cy="12927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MACHINE </a:t>
            </a:r>
            <a:endParaRPr dirty="0"/>
          </a:p>
        </p:txBody>
      </p:sp>
      <p:sp>
        <p:nvSpPr>
          <p:cNvPr id="528" name="Google Shape;528;p53"/>
          <p:cNvSpPr txBox="1">
            <a:spLocks noGrp="1"/>
          </p:cNvSpPr>
          <p:nvPr>
            <p:ph type="title" idx="2"/>
          </p:nvPr>
        </p:nvSpPr>
        <p:spPr>
          <a:xfrm>
            <a:off x="713100" y="539397"/>
            <a:ext cx="2409900" cy="2004000"/>
          </a:xfrm>
          <a:prstGeom prst="rect">
            <a:avLst/>
          </a:prstGeom>
        </p:spPr>
        <p:txBody>
          <a:bodyPr spcFirstLastPara="1" wrap="square" lIns="0" tIns="91425" rIns="91425" bIns="91425" anchor="b" anchorCtr="0">
            <a:noAutofit/>
          </a:bodyPr>
          <a:lstStyle/>
          <a:p>
            <a:pPr marL="0" lvl="0" indent="0" algn="l" rtl="0">
              <a:spcBef>
                <a:spcPts val="0"/>
              </a:spcBef>
              <a:spcAft>
                <a:spcPts val="0"/>
              </a:spcAft>
              <a:buNone/>
            </a:pPr>
            <a:r>
              <a:rPr lang="en"/>
              <a:t>03</a:t>
            </a:r>
            <a:endParaRPr/>
          </a:p>
        </p:txBody>
      </p:sp>
      <p:cxnSp>
        <p:nvCxnSpPr>
          <p:cNvPr id="530" name="Google Shape;530;p53"/>
          <p:cNvCxnSpPr/>
          <p:nvPr/>
        </p:nvCxnSpPr>
        <p:spPr>
          <a:xfrm>
            <a:off x="4572000" y="1397464"/>
            <a:ext cx="0" cy="2680200"/>
          </a:xfrm>
          <a:prstGeom prst="straightConnector1">
            <a:avLst/>
          </a:prstGeom>
          <a:noFill/>
          <a:ln w="9525" cap="flat" cmpd="sng">
            <a:solidFill>
              <a:schemeClr val="dk2"/>
            </a:solidFill>
            <a:prstDash val="solid"/>
            <a:round/>
            <a:headEnd type="none" w="med" len="med"/>
            <a:tailEnd type="none" w="med" len="med"/>
          </a:ln>
        </p:spPr>
      </p:cxnSp>
      <p:cxnSp>
        <p:nvCxnSpPr>
          <p:cNvPr id="534" name="Google Shape;534;p53"/>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535" name="Google Shape;535;p53"/>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4" name="Google Shape;527;p53">
            <a:extLst>
              <a:ext uri="{FF2B5EF4-FFF2-40B4-BE49-F238E27FC236}">
                <a16:creationId xmlns:a16="http://schemas.microsoft.com/office/drawing/2014/main" id="{02CF85AD-AF17-63C6-312F-72E380456858}"/>
              </a:ext>
            </a:extLst>
          </p:cNvPr>
          <p:cNvSpPr txBox="1">
            <a:spLocks/>
          </p:cNvSpPr>
          <p:nvPr/>
        </p:nvSpPr>
        <p:spPr>
          <a:xfrm>
            <a:off x="2591453" y="3126470"/>
            <a:ext cx="7710900" cy="12927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Montserrat Black"/>
              <a:buNone/>
              <a:defRPr sz="68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9pPr>
          </a:lstStyle>
          <a:p>
            <a:r>
              <a:rPr lang="es-ES" dirty="0"/>
              <a:t>LEARNING </a:t>
            </a:r>
          </a:p>
        </p:txBody>
      </p:sp>
      <p:grpSp>
        <p:nvGrpSpPr>
          <p:cNvPr id="5" name="Grupo 4">
            <a:extLst>
              <a:ext uri="{FF2B5EF4-FFF2-40B4-BE49-F238E27FC236}">
                <a16:creationId xmlns:a16="http://schemas.microsoft.com/office/drawing/2014/main" id="{FF638858-BD8F-9BC9-165E-30993A49129B}"/>
              </a:ext>
            </a:extLst>
          </p:cNvPr>
          <p:cNvGrpSpPr/>
          <p:nvPr/>
        </p:nvGrpSpPr>
        <p:grpSpPr>
          <a:xfrm>
            <a:off x="7939050" y="803501"/>
            <a:ext cx="895819" cy="705389"/>
            <a:chOff x="6147030" y="1316885"/>
            <a:chExt cx="1679138" cy="1341152"/>
          </a:xfrm>
        </p:grpSpPr>
        <p:sp>
          <p:nvSpPr>
            <p:cNvPr id="6" name="Google Shape;231;p38">
              <a:extLst>
                <a:ext uri="{FF2B5EF4-FFF2-40B4-BE49-F238E27FC236}">
                  <a16:creationId xmlns:a16="http://schemas.microsoft.com/office/drawing/2014/main" id="{70F13B6D-0AE4-D893-25E4-461383D65DD5}"/>
                </a:ext>
              </a:extLst>
            </p:cNvPr>
            <p:cNvSpPr/>
            <p:nvPr/>
          </p:nvSpPr>
          <p:spPr>
            <a:xfrm>
              <a:off x="6147030" y="1316885"/>
              <a:ext cx="1182310" cy="1341152"/>
            </a:xfrm>
            <a:custGeom>
              <a:avLst/>
              <a:gdLst/>
              <a:ahLst/>
              <a:cxnLst/>
              <a:rect l="l" t="t" r="r" b="b"/>
              <a:pathLst>
                <a:path w="116000" h="119693" extrusionOk="0">
                  <a:moveTo>
                    <a:pt x="81072" y="55956"/>
                  </a:moveTo>
                  <a:cubicBezTo>
                    <a:pt x="64526" y="48296"/>
                    <a:pt x="48352" y="39391"/>
                    <a:pt x="30848" y="34286"/>
                  </a:cubicBezTo>
                  <a:cubicBezTo>
                    <a:pt x="24401" y="32406"/>
                    <a:pt x="10708" y="27061"/>
                    <a:pt x="10708" y="33776"/>
                  </a:cubicBezTo>
                  <a:cubicBezTo>
                    <a:pt x="10708" y="50177"/>
                    <a:pt x="44123" y="38217"/>
                    <a:pt x="59912" y="33776"/>
                  </a:cubicBezTo>
                  <a:cubicBezTo>
                    <a:pt x="71787" y="30436"/>
                    <a:pt x="71416" y="29181"/>
                    <a:pt x="83367" y="26128"/>
                  </a:cubicBezTo>
                  <a:cubicBezTo>
                    <a:pt x="88959" y="24699"/>
                    <a:pt x="89134" y="25724"/>
                    <a:pt x="94839" y="24853"/>
                  </a:cubicBezTo>
                  <a:cubicBezTo>
                    <a:pt x="96674" y="24573"/>
                    <a:pt x="97196" y="22427"/>
                    <a:pt x="98408" y="23833"/>
                  </a:cubicBezTo>
                  <a:cubicBezTo>
                    <a:pt x="101303" y="27191"/>
                    <a:pt x="99520" y="28148"/>
                    <a:pt x="101213" y="32246"/>
                  </a:cubicBezTo>
                  <a:cubicBezTo>
                    <a:pt x="105885" y="43557"/>
                    <a:pt x="113929" y="59786"/>
                    <a:pt x="105547" y="68703"/>
                  </a:cubicBezTo>
                  <a:cubicBezTo>
                    <a:pt x="95681" y="79199"/>
                    <a:pt x="73943" y="80716"/>
                    <a:pt x="62461" y="72018"/>
                  </a:cubicBezTo>
                  <a:cubicBezTo>
                    <a:pt x="58290" y="68858"/>
                    <a:pt x="59330" y="67812"/>
                    <a:pt x="56598" y="63350"/>
                  </a:cubicBezTo>
                  <a:cubicBezTo>
                    <a:pt x="49296" y="51422"/>
                    <a:pt x="41735" y="39274"/>
                    <a:pt x="37732" y="25873"/>
                  </a:cubicBezTo>
                  <a:cubicBezTo>
                    <a:pt x="35121" y="17132"/>
                    <a:pt x="36433" y="16840"/>
                    <a:pt x="35437" y="7772"/>
                  </a:cubicBezTo>
                  <a:cubicBezTo>
                    <a:pt x="35284" y="6378"/>
                    <a:pt x="36133" y="6185"/>
                    <a:pt x="35437" y="4967"/>
                  </a:cubicBezTo>
                  <a:cubicBezTo>
                    <a:pt x="35193" y="4540"/>
                    <a:pt x="37757" y="3909"/>
                    <a:pt x="28809" y="10576"/>
                  </a:cubicBezTo>
                  <a:cubicBezTo>
                    <a:pt x="24514" y="13777"/>
                    <a:pt x="16068" y="15981"/>
                    <a:pt x="16826" y="21284"/>
                  </a:cubicBezTo>
                  <a:cubicBezTo>
                    <a:pt x="17218" y="24031"/>
                    <a:pt x="21708" y="23930"/>
                    <a:pt x="24220" y="25108"/>
                  </a:cubicBezTo>
                  <a:cubicBezTo>
                    <a:pt x="31481" y="28512"/>
                    <a:pt x="39985" y="30283"/>
                    <a:pt x="47929" y="29187"/>
                  </a:cubicBezTo>
                  <a:cubicBezTo>
                    <a:pt x="54028" y="28346"/>
                    <a:pt x="58469" y="22266"/>
                    <a:pt x="64501" y="21029"/>
                  </a:cubicBezTo>
                  <a:cubicBezTo>
                    <a:pt x="68001" y="20311"/>
                    <a:pt x="71663" y="21096"/>
                    <a:pt x="75208" y="21539"/>
                  </a:cubicBezTo>
                  <a:cubicBezTo>
                    <a:pt x="82569" y="22459"/>
                    <a:pt x="82690" y="37009"/>
                    <a:pt x="79033" y="43464"/>
                  </a:cubicBezTo>
                  <a:cubicBezTo>
                    <a:pt x="73204" y="53751"/>
                    <a:pt x="57792" y="63131"/>
                    <a:pt x="46910" y="58506"/>
                  </a:cubicBezTo>
                  <a:cubicBezTo>
                    <a:pt x="39886" y="55521"/>
                    <a:pt x="36102" y="47327"/>
                    <a:pt x="32888" y="40405"/>
                  </a:cubicBezTo>
                  <a:cubicBezTo>
                    <a:pt x="31459" y="37328"/>
                    <a:pt x="31742" y="33055"/>
                    <a:pt x="29064" y="30972"/>
                  </a:cubicBezTo>
                  <a:cubicBezTo>
                    <a:pt x="28234" y="30327"/>
                    <a:pt x="28353" y="32981"/>
                    <a:pt x="28299" y="34031"/>
                  </a:cubicBezTo>
                  <a:cubicBezTo>
                    <a:pt x="28047" y="38942"/>
                    <a:pt x="27776" y="44723"/>
                    <a:pt x="30848" y="48563"/>
                  </a:cubicBezTo>
                  <a:cubicBezTo>
                    <a:pt x="34196" y="52748"/>
                    <a:pt x="41041" y="52695"/>
                    <a:pt x="46400" y="52642"/>
                  </a:cubicBezTo>
                  <a:cubicBezTo>
                    <a:pt x="58417" y="52524"/>
                    <a:pt x="70524" y="50066"/>
                    <a:pt x="81837" y="46013"/>
                  </a:cubicBezTo>
                  <a:cubicBezTo>
                    <a:pt x="87746" y="43896"/>
                    <a:pt x="88032" y="44314"/>
                    <a:pt x="93310" y="40915"/>
                  </a:cubicBezTo>
                  <a:cubicBezTo>
                    <a:pt x="96105" y="39115"/>
                    <a:pt x="96820" y="35267"/>
                    <a:pt x="98663" y="32501"/>
                  </a:cubicBezTo>
                  <a:cubicBezTo>
                    <a:pt x="99513" y="31226"/>
                    <a:pt x="100912" y="34823"/>
                    <a:pt x="101213" y="36326"/>
                  </a:cubicBezTo>
                  <a:cubicBezTo>
                    <a:pt x="102649" y="43502"/>
                    <a:pt x="102182" y="53295"/>
                    <a:pt x="96369" y="57741"/>
                  </a:cubicBezTo>
                  <a:cubicBezTo>
                    <a:pt x="91605" y="61384"/>
                    <a:pt x="84517" y="59833"/>
                    <a:pt x="78523" y="60035"/>
                  </a:cubicBezTo>
                  <a:cubicBezTo>
                    <a:pt x="71871" y="60259"/>
                    <a:pt x="64667" y="61068"/>
                    <a:pt x="58637" y="58251"/>
                  </a:cubicBezTo>
                  <a:cubicBezTo>
                    <a:pt x="47644" y="53115"/>
                    <a:pt x="48185" y="52078"/>
                    <a:pt x="37987" y="45504"/>
                  </a:cubicBezTo>
                  <a:cubicBezTo>
                    <a:pt x="37916" y="45458"/>
                    <a:pt x="27853" y="34987"/>
                    <a:pt x="26514" y="36326"/>
                  </a:cubicBezTo>
                  <a:cubicBezTo>
                    <a:pt x="25573" y="37267"/>
                    <a:pt x="27411" y="37551"/>
                    <a:pt x="27279" y="38875"/>
                  </a:cubicBezTo>
                  <a:cubicBezTo>
                    <a:pt x="26888" y="42782"/>
                    <a:pt x="25973" y="42626"/>
                    <a:pt x="25494" y="46523"/>
                  </a:cubicBezTo>
                  <a:cubicBezTo>
                    <a:pt x="24862" y="51671"/>
                    <a:pt x="25152" y="61204"/>
                    <a:pt x="30338" y="61310"/>
                  </a:cubicBezTo>
                  <a:cubicBezTo>
                    <a:pt x="44931" y="61608"/>
                    <a:pt x="58405" y="51497"/>
                    <a:pt x="69855" y="42444"/>
                  </a:cubicBezTo>
                  <a:cubicBezTo>
                    <a:pt x="73348" y="39682"/>
                    <a:pt x="75647" y="35135"/>
                    <a:pt x="79797" y="33521"/>
                  </a:cubicBezTo>
                  <a:cubicBezTo>
                    <a:pt x="83783" y="31970"/>
                    <a:pt x="85773" y="41458"/>
                    <a:pt x="84386" y="45504"/>
                  </a:cubicBezTo>
                  <a:cubicBezTo>
                    <a:pt x="81797" y="53056"/>
                    <a:pt x="68915" y="50348"/>
                    <a:pt x="60932" y="50348"/>
                  </a:cubicBezTo>
                  <a:cubicBezTo>
                    <a:pt x="51989" y="50348"/>
                    <a:pt x="42965" y="50141"/>
                    <a:pt x="34162" y="48563"/>
                  </a:cubicBezTo>
                  <a:cubicBezTo>
                    <a:pt x="26200" y="47136"/>
                    <a:pt x="15147" y="47731"/>
                    <a:pt x="11217" y="40660"/>
                  </a:cubicBezTo>
                  <a:cubicBezTo>
                    <a:pt x="10607" y="39563"/>
                    <a:pt x="13876" y="41374"/>
                    <a:pt x="14532" y="42444"/>
                  </a:cubicBezTo>
                  <a:cubicBezTo>
                    <a:pt x="20098" y="51513"/>
                    <a:pt x="25817" y="65644"/>
                    <a:pt x="36457" y="65644"/>
                  </a:cubicBezTo>
                  <a:cubicBezTo>
                    <a:pt x="50339" y="65644"/>
                    <a:pt x="52871" y="41534"/>
                    <a:pt x="65521" y="35816"/>
                  </a:cubicBezTo>
                  <a:cubicBezTo>
                    <a:pt x="70078" y="33756"/>
                    <a:pt x="75611" y="31544"/>
                    <a:pt x="80307" y="33266"/>
                  </a:cubicBezTo>
                  <a:cubicBezTo>
                    <a:pt x="84622" y="34849"/>
                    <a:pt x="87403" y="40176"/>
                    <a:pt x="87956" y="44739"/>
                  </a:cubicBezTo>
                  <a:cubicBezTo>
                    <a:pt x="89480" y="57306"/>
                    <a:pt x="63849" y="59946"/>
                    <a:pt x="51754" y="56211"/>
                  </a:cubicBezTo>
                  <a:cubicBezTo>
                    <a:pt x="44276" y="53901"/>
                    <a:pt x="37730" y="47626"/>
                    <a:pt x="34162" y="40660"/>
                  </a:cubicBezTo>
                  <a:cubicBezTo>
                    <a:pt x="33260" y="38898"/>
                    <a:pt x="33322" y="34864"/>
                    <a:pt x="33143" y="36835"/>
                  </a:cubicBezTo>
                  <a:cubicBezTo>
                    <a:pt x="31880" y="50753"/>
                    <a:pt x="31918" y="68897"/>
                    <a:pt x="42831" y="77627"/>
                  </a:cubicBezTo>
                  <a:cubicBezTo>
                    <a:pt x="48098" y="81841"/>
                    <a:pt x="56162" y="74461"/>
                    <a:pt x="61951" y="70998"/>
                  </a:cubicBezTo>
                  <a:cubicBezTo>
                    <a:pt x="74301" y="63611"/>
                    <a:pt x="83121" y="51469"/>
                    <a:pt x="94329" y="42444"/>
                  </a:cubicBezTo>
                  <a:cubicBezTo>
                    <a:pt x="100054" y="37834"/>
                    <a:pt x="116000" y="31014"/>
                    <a:pt x="116000" y="38365"/>
                  </a:cubicBezTo>
                  <a:cubicBezTo>
                    <a:pt x="116000" y="49345"/>
                    <a:pt x="100375" y="55518"/>
                    <a:pt x="89740" y="58251"/>
                  </a:cubicBezTo>
                  <a:cubicBezTo>
                    <a:pt x="73232" y="62493"/>
                    <a:pt x="55102" y="66884"/>
                    <a:pt x="38751" y="62075"/>
                  </a:cubicBezTo>
                  <a:cubicBezTo>
                    <a:pt x="27272" y="58699"/>
                    <a:pt x="21586" y="43133"/>
                    <a:pt x="20395" y="31227"/>
                  </a:cubicBezTo>
                  <a:cubicBezTo>
                    <a:pt x="20021" y="27491"/>
                    <a:pt x="18291" y="22092"/>
                    <a:pt x="21415" y="20009"/>
                  </a:cubicBezTo>
                  <a:cubicBezTo>
                    <a:pt x="24314" y="18076"/>
                    <a:pt x="20180" y="26888"/>
                    <a:pt x="19121" y="30207"/>
                  </a:cubicBezTo>
                  <a:cubicBezTo>
                    <a:pt x="16717" y="37740"/>
                    <a:pt x="15677" y="37389"/>
                    <a:pt x="13512" y="44994"/>
                  </a:cubicBezTo>
                  <a:cubicBezTo>
                    <a:pt x="10710" y="54836"/>
                    <a:pt x="6197" y="64914"/>
                    <a:pt x="7393" y="75077"/>
                  </a:cubicBezTo>
                  <a:cubicBezTo>
                    <a:pt x="8804" y="87069"/>
                    <a:pt x="33523" y="80462"/>
                    <a:pt x="43595" y="73802"/>
                  </a:cubicBezTo>
                  <a:cubicBezTo>
                    <a:pt x="55325" y="66045"/>
                    <a:pt x="67489" y="48743"/>
                    <a:pt x="61951" y="35816"/>
                  </a:cubicBezTo>
                  <a:cubicBezTo>
                    <a:pt x="60442" y="32293"/>
                    <a:pt x="54219" y="35746"/>
                    <a:pt x="50479" y="36581"/>
                  </a:cubicBezTo>
                  <a:cubicBezTo>
                    <a:pt x="39437" y="39046"/>
                    <a:pt x="28647" y="42841"/>
                    <a:pt x="18356" y="47543"/>
                  </a:cubicBezTo>
                  <a:cubicBezTo>
                    <a:pt x="11933" y="50478"/>
                    <a:pt x="-3949" y="57311"/>
                    <a:pt x="2039" y="61055"/>
                  </a:cubicBezTo>
                  <a:cubicBezTo>
                    <a:pt x="5587" y="63274"/>
                    <a:pt x="10621" y="60287"/>
                    <a:pt x="14277" y="58251"/>
                  </a:cubicBezTo>
                  <a:cubicBezTo>
                    <a:pt x="30627" y="49145"/>
                    <a:pt x="30377" y="48700"/>
                    <a:pt x="46145" y="38620"/>
                  </a:cubicBezTo>
                  <a:cubicBezTo>
                    <a:pt x="58739" y="30569"/>
                    <a:pt x="71417" y="22491"/>
                    <a:pt x="82857" y="12871"/>
                  </a:cubicBezTo>
                  <a:cubicBezTo>
                    <a:pt x="83451" y="12372"/>
                    <a:pt x="81981" y="12710"/>
                    <a:pt x="81327" y="13126"/>
                  </a:cubicBezTo>
                  <a:cubicBezTo>
                    <a:pt x="76314" y="16316"/>
                    <a:pt x="76719" y="16927"/>
                    <a:pt x="71639" y="20009"/>
                  </a:cubicBezTo>
                  <a:cubicBezTo>
                    <a:pt x="65350" y="23825"/>
                    <a:pt x="64842" y="22942"/>
                    <a:pt x="58637" y="26893"/>
                  </a:cubicBezTo>
                  <a:cubicBezTo>
                    <a:pt x="40595" y="38383"/>
                    <a:pt x="40723" y="38591"/>
                    <a:pt x="23200" y="50857"/>
                  </a:cubicBezTo>
                  <a:cubicBezTo>
                    <a:pt x="19991" y="53104"/>
                    <a:pt x="14277" y="54588"/>
                    <a:pt x="14277" y="58506"/>
                  </a:cubicBezTo>
                  <a:cubicBezTo>
                    <a:pt x="14277" y="60208"/>
                    <a:pt x="17683" y="58930"/>
                    <a:pt x="19376" y="58761"/>
                  </a:cubicBezTo>
                  <a:cubicBezTo>
                    <a:pt x="25786" y="58120"/>
                    <a:pt x="32373" y="57956"/>
                    <a:pt x="38497" y="55956"/>
                  </a:cubicBezTo>
                  <a:cubicBezTo>
                    <a:pt x="50162" y="52147"/>
                    <a:pt x="62444" y="46673"/>
                    <a:pt x="70110" y="37090"/>
                  </a:cubicBezTo>
                  <a:cubicBezTo>
                    <a:pt x="71219" y="35703"/>
                    <a:pt x="68398" y="37601"/>
                    <a:pt x="66795" y="38365"/>
                  </a:cubicBezTo>
                  <a:cubicBezTo>
                    <a:pt x="60361" y="41429"/>
                    <a:pt x="60402" y="41513"/>
                    <a:pt x="54048" y="44739"/>
                  </a:cubicBezTo>
                  <a:cubicBezTo>
                    <a:pt x="40728" y="51502"/>
                    <a:pt x="27435" y="58631"/>
                    <a:pt x="15552" y="67684"/>
                  </a:cubicBezTo>
                  <a:cubicBezTo>
                    <a:pt x="12531" y="69986"/>
                    <a:pt x="4360" y="76352"/>
                    <a:pt x="8158" y="76352"/>
                  </a:cubicBezTo>
                  <a:cubicBezTo>
                    <a:pt x="28797" y="76352"/>
                    <a:pt x="49280" y="67383"/>
                    <a:pt x="66795" y="56466"/>
                  </a:cubicBezTo>
                  <a:cubicBezTo>
                    <a:pt x="77159" y="50006"/>
                    <a:pt x="76856" y="49521"/>
                    <a:pt x="86426" y="41934"/>
                  </a:cubicBezTo>
                  <a:cubicBezTo>
                    <a:pt x="89724" y="39320"/>
                    <a:pt x="97259" y="36364"/>
                    <a:pt x="95094" y="32756"/>
                  </a:cubicBezTo>
                  <a:cubicBezTo>
                    <a:pt x="94553" y="31855"/>
                    <a:pt x="92867" y="32878"/>
                    <a:pt x="92035" y="33521"/>
                  </a:cubicBezTo>
                  <a:cubicBezTo>
                    <a:pt x="90108" y="35010"/>
                    <a:pt x="90543" y="35475"/>
                    <a:pt x="88721" y="37090"/>
                  </a:cubicBezTo>
                  <a:cubicBezTo>
                    <a:pt x="84922" y="40458"/>
                    <a:pt x="84638" y="40121"/>
                    <a:pt x="80817" y="43464"/>
                  </a:cubicBezTo>
                  <a:cubicBezTo>
                    <a:pt x="73415" y="49940"/>
                    <a:pt x="73803" y="50380"/>
                    <a:pt x="66285" y="56721"/>
                  </a:cubicBezTo>
                  <a:cubicBezTo>
                    <a:pt x="63204" y="59320"/>
                    <a:pt x="62583" y="58538"/>
                    <a:pt x="59657" y="61310"/>
                  </a:cubicBezTo>
                  <a:cubicBezTo>
                    <a:pt x="59009" y="61923"/>
                    <a:pt x="60549" y="61310"/>
                    <a:pt x="61441" y="61310"/>
                  </a:cubicBezTo>
                  <a:cubicBezTo>
                    <a:pt x="65266" y="61310"/>
                    <a:pt x="65274" y="61564"/>
                    <a:pt x="69090" y="61310"/>
                  </a:cubicBezTo>
                  <a:cubicBezTo>
                    <a:pt x="74938" y="60920"/>
                    <a:pt x="82952" y="61267"/>
                    <a:pt x="85916" y="56211"/>
                  </a:cubicBezTo>
                  <a:cubicBezTo>
                    <a:pt x="93273" y="43660"/>
                    <a:pt x="65615" y="34198"/>
                    <a:pt x="52263" y="28422"/>
                  </a:cubicBezTo>
                  <a:cubicBezTo>
                    <a:pt x="43447" y="24608"/>
                    <a:pt x="27540" y="12781"/>
                    <a:pt x="24220" y="21794"/>
                  </a:cubicBezTo>
                  <a:cubicBezTo>
                    <a:pt x="22598" y="26198"/>
                    <a:pt x="29876" y="29460"/>
                    <a:pt x="33653" y="32246"/>
                  </a:cubicBezTo>
                  <a:cubicBezTo>
                    <a:pt x="42043" y="38434"/>
                    <a:pt x="51012" y="44338"/>
                    <a:pt x="60932" y="47543"/>
                  </a:cubicBezTo>
                  <a:cubicBezTo>
                    <a:pt x="70621" y="50673"/>
                    <a:pt x="82895" y="48427"/>
                    <a:pt x="90505" y="55191"/>
                  </a:cubicBezTo>
                  <a:cubicBezTo>
                    <a:pt x="96444" y="60470"/>
                    <a:pt x="77951" y="45313"/>
                    <a:pt x="72659" y="39385"/>
                  </a:cubicBezTo>
                  <a:cubicBezTo>
                    <a:pt x="61124" y="26466"/>
                    <a:pt x="63521" y="24316"/>
                    <a:pt x="50989" y="12361"/>
                  </a:cubicBezTo>
                  <a:cubicBezTo>
                    <a:pt x="43839" y="5540"/>
                    <a:pt x="41967" y="-3302"/>
                    <a:pt x="33908" y="2418"/>
                  </a:cubicBezTo>
                  <a:cubicBezTo>
                    <a:pt x="26545" y="7644"/>
                    <a:pt x="37193" y="11129"/>
                    <a:pt x="43086" y="17970"/>
                  </a:cubicBezTo>
                  <a:cubicBezTo>
                    <a:pt x="51626" y="27883"/>
                    <a:pt x="51867" y="27881"/>
                    <a:pt x="62461" y="35561"/>
                  </a:cubicBezTo>
                  <a:cubicBezTo>
                    <a:pt x="76139" y="45478"/>
                    <a:pt x="91971" y="55534"/>
                    <a:pt x="108861" y="55956"/>
                  </a:cubicBezTo>
                  <a:cubicBezTo>
                    <a:pt x="114087" y="56087"/>
                    <a:pt x="102177" y="47598"/>
                    <a:pt x="97644" y="44994"/>
                  </a:cubicBezTo>
                  <a:cubicBezTo>
                    <a:pt x="77251" y="33279"/>
                    <a:pt x="53738" y="26189"/>
                    <a:pt x="30338" y="23833"/>
                  </a:cubicBezTo>
                  <a:cubicBezTo>
                    <a:pt x="26533" y="23450"/>
                    <a:pt x="24883" y="20700"/>
                    <a:pt x="22690" y="23833"/>
                  </a:cubicBezTo>
                  <a:cubicBezTo>
                    <a:pt x="19068" y="29008"/>
                    <a:pt x="31659" y="32791"/>
                    <a:pt x="36712" y="36581"/>
                  </a:cubicBezTo>
                  <a:cubicBezTo>
                    <a:pt x="48535" y="45449"/>
                    <a:pt x="60461" y="56123"/>
                    <a:pt x="74954" y="59016"/>
                  </a:cubicBezTo>
                  <a:cubicBezTo>
                    <a:pt x="79693" y="59962"/>
                    <a:pt x="59261" y="60705"/>
                    <a:pt x="61696" y="64879"/>
                  </a:cubicBezTo>
                  <a:cubicBezTo>
                    <a:pt x="65594" y="71558"/>
                    <a:pt x="78837" y="69685"/>
                    <a:pt x="84896" y="64879"/>
                  </a:cubicBezTo>
                  <a:cubicBezTo>
                    <a:pt x="94578" y="57200"/>
                    <a:pt x="67811" y="40441"/>
                    <a:pt x="55578" y="42189"/>
                  </a:cubicBezTo>
                  <a:cubicBezTo>
                    <a:pt x="48953" y="43136"/>
                    <a:pt x="46019" y="51748"/>
                    <a:pt x="42576" y="57486"/>
                  </a:cubicBezTo>
                  <a:cubicBezTo>
                    <a:pt x="40658" y="60682"/>
                    <a:pt x="37150" y="64052"/>
                    <a:pt x="37987" y="67684"/>
                  </a:cubicBezTo>
                  <a:cubicBezTo>
                    <a:pt x="38200" y="68610"/>
                    <a:pt x="39861" y="67077"/>
                    <a:pt x="40536" y="66409"/>
                  </a:cubicBezTo>
                  <a:cubicBezTo>
                    <a:pt x="52770" y="54295"/>
                    <a:pt x="53493" y="54955"/>
                    <a:pt x="64756" y="41934"/>
                  </a:cubicBezTo>
                  <a:cubicBezTo>
                    <a:pt x="75597" y="29401"/>
                    <a:pt x="72968" y="27182"/>
                    <a:pt x="84641" y="15420"/>
                  </a:cubicBezTo>
                  <a:cubicBezTo>
                    <a:pt x="89902" y="10118"/>
                    <a:pt x="98670" y="1108"/>
                    <a:pt x="97899" y="8537"/>
                  </a:cubicBezTo>
                  <a:cubicBezTo>
                    <a:pt x="95963" y="27196"/>
                    <a:pt x="90878" y="26007"/>
                    <a:pt x="81837" y="42444"/>
                  </a:cubicBezTo>
                  <a:cubicBezTo>
                    <a:pt x="74016" y="56664"/>
                    <a:pt x="73140" y="56148"/>
                    <a:pt x="64246" y="69723"/>
                  </a:cubicBezTo>
                  <a:cubicBezTo>
                    <a:pt x="62826" y="71890"/>
                    <a:pt x="58965" y="77346"/>
                    <a:pt x="58382" y="74822"/>
                  </a:cubicBezTo>
                  <a:cubicBezTo>
                    <a:pt x="57216" y="69771"/>
                    <a:pt x="60351" y="64641"/>
                    <a:pt x="61187" y="59525"/>
                  </a:cubicBezTo>
                  <a:cubicBezTo>
                    <a:pt x="62411" y="52035"/>
                    <a:pt x="61052" y="51755"/>
                    <a:pt x="63226" y="44484"/>
                  </a:cubicBezTo>
                  <a:cubicBezTo>
                    <a:pt x="65186" y="37930"/>
                    <a:pt x="66286" y="38365"/>
                    <a:pt x="69345" y="32246"/>
                  </a:cubicBezTo>
                  <a:cubicBezTo>
                    <a:pt x="70365" y="30207"/>
                    <a:pt x="72203" y="26039"/>
                    <a:pt x="71384" y="28167"/>
                  </a:cubicBezTo>
                  <a:cubicBezTo>
                    <a:pt x="64615" y="45763"/>
                    <a:pt x="55274" y="62260"/>
                    <a:pt x="46910" y="79156"/>
                  </a:cubicBezTo>
                  <a:cubicBezTo>
                    <a:pt x="40017" y="93081"/>
                    <a:pt x="37350" y="112485"/>
                    <a:pt x="23455" y="119437"/>
                  </a:cubicBezTo>
                  <a:cubicBezTo>
                    <a:pt x="22433" y="119948"/>
                    <a:pt x="25498" y="118003"/>
                    <a:pt x="25749" y="116888"/>
                  </a:cubicBezTo>
                  <a:cubicBezTo>
                    <a:pt x="28046" y="106664"/>
                    <a:pt x="26949" y="106444"/>
                    <a:pt x="29319" y="96237"/>
                  </a:cubicBezTo>
                  <a:cubicBezTo>
                    <a:pt x="33201" y="79521"/>
                    <a:pt x="35308" y="80003"/>
                    <a:pt x="38242" y="63095"/>
                  </a:cubicBezTo>
                  <a:cubicBezTo>
                    <a:pt x="40688" y="49001"/>
                    <a:pt x="36950" y="48511"/>
                    <a:pt x="40026" y="34541"/>
                  </a:cubicBezTo>
                  <a:cubicBezTo>
                    <a:pt x="43141" y="20392"/>
                    <a:pt x="44116" y="20533"/>
                    <a:pt x="50479" y="7517"/>
                  </a:cubicBezTo>
                  <a:cubicBezTo>
                    <a:pt x="52623" y="3132"/>
                    <a:pt x="52034" y="-654"/>
                    <a:pt x="56852" y="123"/>
                  </a:cubicBezTo>
                  <a:cubicBezTo>
                    <a:pt x="61197" y="824"/>
                    <a:pt x="58586" y="4395"/>
                    <a:pt x="58382" y="8792"/>
                  </a:cubicBezTo>
                  <a:cubicBezTo>
                    <a:pt x="57795" y="21416"/>
                    <a:pt x="54074" y="33807"/>
                    <a:pt x="49969" y="45759"/>
                  </a:cubicBezTo>
                  <a:cubicBezTo>
                    <a:pt x="41167" y="71388"/>
                    <a:pt x="25478" y="94116"/>
                    <a:pt x="14022" y="118673"/>
                  </a:cubicBezTo>
                  <a:cubicBezTo>
                    <a:pt x="13681" y="119404"/>
                    <a:pt x="15408" y="118956"/>
                    <a:pt x="15552" y="118163"/>
                  </a:cubicBezTo>
                  <a:cubicBezTo>
                    <a:pt x="17908" y="105140"/>
                    <a:pt x="16566" y="104936"/>
                    <a:pt x="18866" y="91903"/>
                  </a:cubicBezTo>
                  <a:cubicBezTo>
                    <a:pt x="20397" y="83226"/>
                    <a:pt x="21306" y="83427"/>
                    <a:pt x="23200" y="74822"/>
                  </a:cubicBezTo>
                  <a:cubicBezTo>
                    <a:pt x="28828" y="49259"/>
                    <a:pt x="20576" y="46104"/>
                    <a:pt x="33908" y="23578"/>
                  </a:cubicBezTo>
                  <a:cubicBezTo>
                    <a:pt x="41180" y="11291"/>
                    <a:pt x="48146" y="4658"/>
                    <a:pt x="60167" y="12361"/>
                  </a:cubicBezTo>
                  <a:cubicBezTo>
                    <a:pt x="71973" y="19926"/>
                    <a:pt x="60167" y="26383"/>
                    <a:pt x="60167" y="40405"/>
                  </a:cubicBezTo>
                  <a:cubicBezTo>
                    <a:pt x="60167" y="52260"/>
                    <a:pt x="60778" y="52275"/>
                    <a:pt x="60167" y="64114"/>
                  </a:cubicBezTo>
                  <a:cubicBezTo>
                    <a:pt x="59756" y="72072"/>
                    <a:pt x="59437" y="72060"/>
                    <a:pt x="58127" y="79921"/>
                  </a:cubicBezTo>
                  <a:cubicBezTo>
                    <a:pt x="57901" y="81275"/>
                    <a:pt x="57747" y="83684"/>
                    <a:pt x="57107" y="82470"/>
                  </a:cubicBezTo>
                  <a:cubicBezTo>
                    <a:pt x="48782" y="66680"/>
                    <a:pt x="42132" y="49068"/>
                    <a:pt x="41556" y="31227"/>
                  </a:cubicBezTo>
                  <a:cubicBezTo>
                    <a:pt x="41065" y="16012"/>
                    <a:pt x="65340" y="50240"/>
                    <a:pt x="76993" y="60035"/>
                  </a:cubicBezTo>
                  <a:cubicBezTo>
                    <a:pt x="86466" y="67998"/>
                    <a:pt x="85655" y="68992"/>
                    <a:pt x="95604" y="76352"/>
                  </a:cubicBezTo>
                  <a:cubicBezTo>
                    <a:pt x="101427" y="80660"/>
                    <a:pt x="111945" y="89524"/>
                    <a:pt x="108351" y="83235"/>
                  </a:cubicBezTo>
                  <a:cubicBezTo>
                    <a:pt x="101952" y="72037"/>
                    <a:pt x="99717" y="73495"/>
                    <a:pt x="89485" y="65644"/>
                  </a:cubicBezTo>
                  <a:cubicBezTo>
                    <a:pt x="79122" y="57693"/>
                    <a:pt x="68108" y="50412"/>
                    <a:pt x="56343" y="44739"/>
                  </a:cubicBezTo>
                  <a:cubicBezTo>
                    <a:pt x="48131" y="40780"/>
                    <a:pt x="47755" y="41675"/>
                    <a:pt x="39261" y="38365"/>
                  </a:cubicBezTo>
                  <a:cubicBezTo>
                    <a:pt x="37933" y="37848"/>
                    <a:pt x="35800" y="38185"/>
                    <a:pt x="36712" y="37090"/>
                  </a:cubicBezTo>
                  <a:cubicBezTo>
                    <a:pt x="42139" y="30578"/>
                    <a:pt x="52516" y="43486"/>
                    <a:pt x="59657" y="48053"/>
                  </a:cubicBezTo>
                  <a:cubicBezTo>
                    <a:pt x="64706" y="51282"/>
                    <a:pt x="65039" y="50724"/>
                    <a:pt x="70110" y="53917"/>
                  </a:cubicBezTo>
                  <a:cubicBezTo>
                    <a:pt x="71947" y="55073"/>
                    <a:pt x="75411" y="57595"/>
                    <a:pt x="73424" y="56721"/>
                  </a:cubicBezTo>
                  <a:cubicBezTo>
                    <a:pt x="48447" y="45731"/>
                    <a:pt x="24637" y="32251"/>
                    <a:pt x="0" y="20519"/>
                  </a:cubicBezTo>
                </a:path>
              </a:pathLst>
            </a:custGeom>
            <a:noFill/>
            <a:ln w="9525" cap="flat" cmpd="sng">
              <a:solidFill>
                <a:schemeClr val="dk2"/>
              </a:solidFill>
              <a:prstDash val="solid"/>
              <a:round/>
              <a:headEnd type="none" w="med" len="med"/>
              <a:tailEnd type="none" w="med" len="med"/>
            </a:ln>
          </p:spPr>
          <p:txBody>
            <a:bodyPr/>
            <a:lstStyle/>
            <a:p>
              <a:endParaRPr lang="es-ES"/>
            </a:p>
          </p:txBody>
        </p:sp>
        <p:sp>
          <p:nvSpPr>
            <p:cNvPr id="7" name="CuadroTexto 6">
              <a:extLst>
                <a:ext uri="{FF2B5EF4-FFF2-40B4-BE49-F238E27FC236}">
                  <a16:creationId xmlns:a16="http://schemas.microsoft.com/office/drawing/2014/main" id="{06D494D3-51DB-16E1-EACF-F9F9D2B433E3}"/>
                </a:ext>
              </a:extLst>
            </p:cNvPr>
            <p:cNvSpPr txBox="1"/>
            <p:nvPr/>
          </p:nvSpPr>
          <p:spPr>
            <a:xfrm>
              <a:off x="6467533" y="2125937"/>
              <a:ext cx="1358635" cy="497398"/>
            </a:xfrm>
            <a:prstGeom prst="rect">
              <a:avLst/>
            </a:prstGeom>
            <a:noFill/>
          </p:spPr>
          <p:txBody>
            <a:bodyPr wrap="square">
              <a:spAutoFit/>
            </a:bodyPr>
            <a:lstStyle/>
            <a:p>
              <a:r>
                <a:rPr lang="es-ES" sz="1100" b="1" i="1" dirty="0">
                  <a:latin typeface="AES Ministry" panose="02000000000000000000" pitchFamily="50" charset="0"/>
                  <a:ea typeface="Noto Sans" panose="020B0502040504020204" pitchFamily="34" charset="0"/>
                  <a:cs typeface="Noto Sans" panose="020B0502040504020204" pitchFamily="34" charset="0"/>
                </a:rPr>
                <a:t>PROBEML</a:t>
              </a:r>
            </a:p>
          </p:txBody>
        </p:sp>
      </p:grpSp>
      <p:grpSp>
        <p:nvGrpSpPr>
          <p:cNvPr id="8" name="Grupo 7">
            <a:extLst>
              <a:ext uri="{FF2B5EF4-FFF2-40B4-BE49-F238E27FC236}">
                <a16:creationId xmlns:a16="http://schemas.microsoft.com/office/drawing/2014/main" id="{B4FACF48-8371-9DD9-CC7D-527D833130AF}"/>
              </a:ext>
            </a:extLst>
          </p:cNvPr>
          <p:cNvGrpSpPr/>
          <p:nvPr/>
        </p:nvGrpSpPr>
        <p:grpSpPr>
          <a:xfrm>
            <a:off x="639084" y="195483"/>
            <a:ext cx="7852320" cy="253467"/>
            <a:chOff x="639084" y="195483"/>
            <a:chExt cx="7852320" cy="253467"/>
          </a:xfrm>
        </p:grpSpPr>
        <p:cxnSp>
          <p:nvCxnSpPr>
            <p:cNvPr id="9" name="Google Shape;324;p44">
              <a:extLst>
                <a:ext uri="{FF2B5EF4-FFF2-40B4-BE49-F238E27FC236}">
                  <a16:creationId xmlns:a16="http://schemas.microsoft.com/office/drawing/2014/main" id="{21C073A4-BFDC-AB10-D69B-1A30F5028011}"/>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10" name="Google Shape;325;p44">
              <a:extLst>
                <a:ext uri="{FF2B5EF4-FFF2-40B4-BE49-F238E27FC236}">
                  <a16:creationId xmlns:a16="http://schemas.microsoft.com/office/drawing/2014/main" id="{198C6D0C-FFDF-60EF-EF34-2E12C047F620}"/>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11" name="Google Shape;236;p38">
              <a:extLst>
                <a:ext uri="{FF2B5EF4-FFF2-40B4-BE49-F238E27FC236}">
                  <a16:creationId xmlns:a16="http://schemas.microsoft.com/office/drawing/2014/main" id="{CD587C50-EC4F-3D4C-49B5-89380D276226}"/>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2" name="Google Shape;237;p38">
              <a:extLst>
                <a:ext uri="{FF2B5EF4-FFF2-40B4-BE49-F238E27FC236}">
                  <a16:creationId xmlns:a16="http://schemas.microsoft.com/office/drawing/2014/main" id="{A8A9EDA7-D55B-1E99-CE73-A0B66E1D349C}"/>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pic>
        <p:nvPicPr>
          <p:cNvPr id="13" name="Google Shape;433;p49">
            <a:extLst>
              <a:ext uri="{FF2B5EF4-FFF2-40B4-BE49-F238E27FC236}">
                <a16:creationId xmlns:a16="http://schemas.microsoft.com/office/drawing/2014/main" id="{65EA0BA4-6D94-D2C9-B532-412C148A2323}"/>
              </a:ext>
            </a:extLst>
          </p:cNvPr>
          <p:cNvPicPr preferRelativeResize="0"/>
          <p:nvPr/>
        </p:nvPicPr>
        <p:blipFill rotWithShape="1">
          <a:blip r:embed="rId3">
            <a:alphaModFix/>
          </a:blip>
          <a:srcRect l="7461" t="14025" r="7461" b="14011"/>
          <a:stretch/>
        </p:blipFill>
        <p:spPr>
          <a:xfrm>
            <a:off x="0" y="3835485"/>
            <a:ext cx="2671762" cy="12901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5" name="Content Placeholder 2">
            <a:extLst>
              <a:ext uri="{FF2B5EF4-FFF2-40B4-BE49-F238E27FC236}">
                <a16:creationId xmlns:a16="http://schemas.microsoft.com/office/drawing/2014/main" id="{734F5E10-3131-5432-1253-B95B4F7DBF36}"/>
              </a:ext>
            </a:extLst>
          </p:cNvPr>
          <p:cNvSpPr txBox="1">
            <a:spLocks/>
          </p:cNvSpPr>
          <p:nvPr/>
        </p:nvSpPr>
        <p:spPr>
          <a:xfrm>
            <a:off x="201300" y="552225"/>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Transformaciones (</a:t>
            </a:r>
            <a:r>
              <a:rPr lang="es-ES" sz="2000" dirty="0" err="1">
                <a:latin typeface="Montserrat Black" panose="00000A00000000000000" pitchFamily="2" charset="0"/>
              </a:rPr>
              <a:t>Encoding</a:t>
            </a:r>
            <a:r>
              <a:rPr lang="es-ES" sz="2000" dirty="0">
                <a:latin typeface="Montserrat Black" panose="00000A00000000000000" pitchFamily="2" charset="0"/>
              </a:rPr>
              <a:t>)</a:t>
            </a:r>
          </a:p>
        </p:txBody>
      </p:sp>
      <p:pic>
        <p:nvPicPr>
          <p:cNvPr id="15" name="Imagen 14">
            <a:extLst>
              <a:ext uri="{FF2B5EF4-FFF2-40B4-BE49-F238E27FC236}">
                <a16:creationId xmlns:a16="http://schemas.microsoft.com/office/drawing/2014/main" id="{51989ED8-DAA0-DCCD-C713-81B77EDC3B86}"/>
              </a:ext>
            </a:extLst>
          </p:cNvPr>
          <p:cNvPicPr>
            <a:picLocks noChangeAspect="1"/>
          </p:cNvPicPr>
          <p:nvPr/>
        </p:nvPicPr>
        <p:blipFill>
          <a:blip r:embed="rId3"/>
          <a:stretch>
            <a:fillRect/>
          </a:stretch>
        </p:blipFill>
        <p:spPr>
          <a:xfrm>
            <a:off x="223614" y="1371119"/>
            <a:ext cx="8920386" cy="2766541"/>
          </a:xfrm>
          <a:prstGeom prst="rect">
            <a:avLst/>
          </a:prstGeom>
        </p:spPr>
      </p:pic>
    </p:spTree>
    <p:extLst>
      <p:ext uri="{BB962C8B-B14F-4D97-AF65-F5344CB8AC3E}">
        <p14:creationId xmlns:p14="http://schemas.microsoft.com/office/powerpoint/2010/main" val="296101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5" name="Content Placeholder 2">
            <a:extLst>
              <a:ext uri="{FF2B5EF4-FFF2-40B4-BE49-F238E27FC236}">
                <a16:creationId xmlns:a16="http://schemas.microsoft.com/office/drawing/2014/main" id="{734F5E10-3131-5432-1253-B95B4F7DBF36}"/>
              </a:ext>
            </a:extLst>
          </p:cNvPr>
          <p:cNvSpPr txBox="1">
            <a:spLocks/>
          </p:cNvSpPr>
          <p:nvPr/>
        </p:nvSpPr>
        <p:spPr>
          <a:xfrm>
            <a:off x="201300" y="552225"/>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Elección de métrica del modelo</a:t>
            </a:r>
          </a:p>
        </p:txBody>
      </p:sp>
      <p:sp>
        <p:nvSpPr>
          <p:cNvPr id="3" name="CuadroTexto 2">
            <a:extLst>
              <a:ext uri="{FF2B5EF4-FFF2-40B4-BE49-F238E27FC236}">
                <a16:creationId xmlns:a16="http://schemas.microsoft.com/office/drawing/2014/main" id="{0CBEC763-103E-ADCD-2383-C9BCD983C26F}"/>
              </a:ext>
            </a:extLst>
          </p:cNvPr>
          <p:cNvSpPr txBox="1"/>
          <p:nvPr/>
        </p:nvSpPr>
        <p:spPr>
          <a:xfrm>
            <a:off x="378924" y="485257"/>
            <a:ext cx="7622076" cy="4031873"/>
          </a:xfrm>
          <a:prstGeom prst="rect">
            <a:avLst/>
          </a:prstGeom>
          <a:noFill/>
        </p:spPr>
        <p:txBody>
          <a:bodyPr wrap="square">
            <a:spAutoFit/>
          </a:bodyPr>
          <a:lstStyle/>
          <a:p>
            <a:endParaRPr lang="es-ES" sz="1600" dirty="0"/>
          </a:p>
          <a:p>
            <a:endParaRPr lang="es-ES" sz="1600" dirty="0"/>
          </a:p>
          <a:p>
            <a:r>
              <a:rPr lang="es-ES" i="1" dirty="0">
                <a:solidFill>
                  <a:schemeClr val="dk1"/>
                </a:solidFill>
                <a:latin typeface="Roboto Slab"/>
                <a:ea typeface="Roboto Slab"/>
                <a:cs typeface="Roboto Slab"/>
              </a:rPr>
              <a:t>El primer objetivo es buscar </a:t>
            </a:r>
            <a:r>
              <a:rPr lang="es-ES" b="1" i="1" dirty="0">
                <a:solidFill>
                  <a:schemeClr val="dk1"/>
                </a:solidFill>
                <a:latin typeface="Roboto Slab"/>
                <a:ea typeface="Roboto Slab"/>
                <a:cs typeface="Roboto Slab"/>
              </a:rPr>
              <a:t>modelos que maximicen la precisión dentro de los </a:t>
            </a:r>
            <a:r>
              <a:rPr lang="es-ES" b="1" i="1" dirty="0" err="1">
                <a:solidFill>
                  <a:schemeClr val="dk1"/>
                </a:solidFill>
                <a:latin typeface="Roboto Slab"/>
                <a:ea typeface="Roboto Slab"/>
                <a:cs typeface="Roboto Slab"/>
              </a:rPr>
              <a:t>baselines</a:t>
            </a:r>
            <a:r>
              <a:rPr lang="es-ES" b="1" i="1" dirty="0">
                <a:solidFill>
                  <a:schemeClr val="dk1"/>
                </a:solidFill>
                <a:latin typeface="Roboto Slab"/>
                <a:ea typeface="Roboto Slab"/>
                <a:cs typeface="Roboto Slab"/>
              </a:rPr>
              <a:t> (PRECISION)</a:t>
            </a:r>
            <a:r>
              <a:rPr lang="es-ES" i="1" dirty="0">
                <a:solidFill>
                  <a:schemeClr val="dk1"/>
                </a:solidFill>
                <a:latin typeface="Roboto Slab"/>
                <a:ea typeface="Roboto Slab"/>
                <a:cs typeface="Roboto Slab"/>
              </a:rPr>
              <a:t>. </a:t>
            </a:r>
          </a:p>
          <a:p>
            <a:r>
              <a:rPr lang="es-ES" i="1" dirty="0">
                <a:solidFill>
                  <a:schemeClr val="dk1"/>
                </a:solidFill>
                <a:latin typeface="Roboto Slab"/>
                <a:ea typeface="Roboto Slab"/>
                <a:cs typeface="Roboto Slab"/>
              </a:rPr>
              <a:t>Al maximizar la precisión, buscamos minimizar tanto los falsos positivos como los falsos negativos, lo que es fundamental para garantizar la fiabilidad de nuestro modelo.</a:t>
            </a:r>
          </a:p>
          <a:p>
            <a:r>
              <a:rPr lang="es-ES" i="1" dirty="0">
                <a:solidFill>
                  <a:schemeClr val="dk1"/>
                </a:solidFill>
                <a:latin typeface="Roboto Slab"/>
                <a:ea typeface="Roboto Slab"/>
                <a:cs typeface="Roboto Slab"/>
              </a:rPr>
              <a:t>Refinamiento de modelos (Fine-</a:t>
            </a:r>
            <a:r>
              <a:rPr lang="es-ES" i="1" dirty="0" err="1">
                <a:solidFill>
                  <a:schemeClr val="dk1"/>
                </a:solidFill>
                <a:latin typeface="Roboto Slab"/>
                <a:ea typeface="Roboto Slab"/>
                <a:cs typeface="Roboto Slab"/>
              </a:rPr>
              <a:t>tuning</a:t>
            </a:r>
            <a:r>
              <a:rPr lang="es-ES" i="1" dirty="0">
                <a:solidFill>
                  <a:schemeClr val="dk1"/>
                </a:solidFill>
                <a:latin typeface="Roboto Slab"/>
                <a:ea typeface="Roboto Slab"/>
                <a:cs typeface="Roboto Slab"/>
              </a:rPr>
              <a:t>):</a:t>
            </a:r>
          </a:p>
          <a:p>
            <a:endParaRPr lang="es-ES" i="1" dirty="0">
              <a:solidFill>
                <a:schemeClr val="dk1"/>
              </a:solidFill>
              <a:latin typeface="Roboto Slab"/>
              <a:ea typeface="Roboto Slab"/>
              <a:cs typeface="Roboto Slab"/>
            </a:endParaRPr>
          </a:p>
          <a:p>
            <a:r>
              <a:rPr lang="es-ES" i="1" dirty="0">
                <a:solidFill>
                  <a:schemeClr val="dk1"/>
                </a:solidFill>
                <a:latin typeface="Roboto Slab"/>
                <a:ea typeface="Roboto Slab"/>
                <a:cs typeface="Roboto Slab"/>
              </a:rPr>
              <a:t>Una vez identificados los modelos con alta precisión, nos enfocamos en el </a:t>
            </a:r>
            <a:r>
              <a:rPr lang="es-ES" i="1" dirty="0" err="1">
                <a:solidFill>
                  <a:schemeClr val="dk1"/>
                </a:solidFill>
                <a:latin typeface="Roboto Slab"/>
                <a:ea typeface="Roboto Slab"/>
                <a:cs typeface="Roboto Slab"/>
              </a:rPr>
              <a:t>finetuning</a:t>
            </a:r>
            <a:r>
              <a:rPr lang="es-ES" i="1" dirty="0">
                <a:solidFill>
                  <a:schemeClr val="dk1"/>
                </a:solidFill>
                <a:latin typeface="Roboto Slab"/>
                <a:ea typeface="Roboto Slab"/>
                <a:cs typeface="Roboto Slab"/>
              </a:rPr>
              <a:t> para mejorar aún más el rendimiento del modelo. Priorizo el uso del </a:t>
            </a:r>
            <a:r>
              <a:rPr lang="es-ES" b="1" i="1" dirty="0">
                <a:solidFill>
                  <a:schemeClr val="dk1"/>
                </a:solidFill>
                <a:latin typeface="Roboto Slab"/>
                <a:ea typeface="Roboto Slab"/>
                <a:cs typeface="Roboto Slab"/>
              </a:rPr>
              <a:t>RECALL</a:t>
            </a:r>
            <a:r>
              <a:rPr lang="es-ES" i="1" dirty="0">
                <a:solidFill>
                  <a:schemeClr val="dk1"/>
                </a:solidFill>
                <a:latin typeface="Roboto Slab"/>
                <a:ea typeface="Roboto Slab"/>
                <a:cs typeface="Roboto Slab"/>
              </a:rPr>
              <a:t> como métrica de evaluación porque es crucial </a:t>
            </a:r>
            <a:r>
              <a:rPr lang="es-ES" b="1" i="1" dirty="0">
                <a:solidFill>
                  <a:schemeClr val="dk1"/>
                </a:solidFill>
                <a:latin typeface="Roboto Slab"/>
                <a:ea typeface="Roboto Slab"/>
                <a:cs typeface="Roboto Slab"/>
              </a:rPr>
              <a:t>minimizar los falsos negativos </a:t>
            </a:r>
            <a:r>
              <a:rPr lang="es-ES" i="1" dirty="0">
                <a:solidFill>
                  <a:schemeClr val="dk1"/>
                </a:solidFill>
                <a:latin typeface="Roboto Slab"/>
                <a:ea typeface="Roboto Slab"/>
                <a:cs typeface="Roboto Slab"/>
              </a:rPr>
              <a:t>para garantizar que identifiquemos adecuadamente a las personas en riesgo, lo que puede tener implicaciones significativas para su salud: </a:t>
            </a:r>
            <a:r>
              <a:rPr lang="es-ES" b="1" i="1" dirty="0">
                <a:solidFill>
                  <a:schemeClr val="dk1"/>
                </a:solidFill>
                <a:latin typeface="Roboto Slab"/>
                <a:ea typeface="Roboto Slab"/>
                <a:cs typeface="Roboto Slab"/>
              </a:rPr>
              <a:t>no dejar fuera a aquellas personas que sufran riesgo de enfermedad y no sean tratadas convenientemente.</a:t>
            </a:r>
          </a:p>
          <a:p>
            <a:endParaRPr lang="es-ES" i="1" dirty="0">
              <a:solidFill>
                <a:schemeClr val="dk1"/>
              </a:solidFill>
              <a:latin typeface="Roboto Slab"/>
              <a:ea typeface="Roboto Slab"/>
              <a:cs typeface="Roboto Slab"/>
            </a:endParaRPr>
          </a:p>
          <a:p>
            <a:r>
              <a:rPr lang="es-ES" i="1" dirty="0">
                <a:solidFill>
                  <a:schemeClr val="dk1"/>
                </a:solidFill>
                <a:latin typeface="Roboto Slab"/>
                <a:ea typeface="Roboto Slab"/>
                <a:cs typeface="Roboto Slab"/>
              </a:rPr>
              <a:t>Esta estrategia permite equilibrar la precisión general del modelo con la capacidad de detectar efectivamente los casos positivos reales, lo que es fundamental para una aplicación clínica precisa y efectiva.</a:t>
            </a:r>
          </a:p>
        </p:txBody>
      </p:sp>
    </p:spTree>
    <p:extLst>
      <p:ext uri="{BB962C8B-B14F-4D97-AF65-F5344CB8AC3E}">
        <p14:creationId xmlns:p14="http://schemas.microsoft.com/office/powerpoint/2010/main" val="171957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5" name="Content Placeholder 2">
            <a:extLst>
              <a:ext uri="{FF2B5EF4-FFF2-40B4-BE49-F238E27FC236}">
                <a16:creationId xmlns:a16="http://schemas.microsoft.com/office/drawing/2014/main" id="{734F5E10-3131-5432-1253-B95B4F7DBF36}"/>
              </a:ext>
            </a:extLst>
          </p:cNvPr>
          <p:cNvSpPr txBox="1">
            <a:spLocks/>
          </p:cNvSpPr>
          <p:nvPr/>
        </p:nvSpPr>
        <p:spPr>
          <a:xfrm>
            <a:off x="201300" y="552225"/>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Depuración </a:t>
            </a:r>
            <a:r>
              <a:rPr lang="es-ES" sz="2000" dirty="0" err="1">
                <a:latin typeface="Montserrat Black" panose="00000A00000000000000" pitchFamily="2" charset="0"/>
              </a:rPr>
              <a:t>DataSet</a:t>
            </a:r>
            <a:r>
              <a:rPr lang="es-ES" sz="2000" dirty="0">
                <a:latin typeface="Montserrat Black" panose="00000A00000000000000" pitchFamily="2" charset="0"/>
              </a:rPr>
              <a:t> + División </a:t>
            </a:r>
            <a:r>
              <a:rPr lang="es-ES" sz="2000" dirty="0" err="1">
                <a:latin typeface="Montserrat Black" panose="00000A00000000000000" pitchFamily="2" charset="0"/>
              </a:rPr>
              <a:t>train</a:t>
            </a:r>
            <a:r>
              <a:rPr lang="es-ES" sz="2000" dirty="0">
                <a:latin typeface="Montserrat Black" panose="00000A00000000000000" pitchFamily="2" charset="0"/>
              </a:rPr>
              <a:t> y test (20%)</a:t>
            </a:r>
          </a:p>
        </p:txBody>
      </p:sp>
      <p:sp>
        <p:nvSpPr>
          <p:cNvPr id="11" name="CuadroTexto 10">
            <a:extLst>
              <a:ext uri="{FF2B5EF4-FFF2-40B4-BE49-F238E27FC236}">
                <a16:creationId xmlns:a16="http://schemas.microsoft.com/office/drawing/2014/main" id="{BBD0FA07-B672-5CA4-AB94-34F794244BE2}"/>
              </a:ext>
            </a:extLst>
          </p:cNvPr>
          <p:cNvSpPr txBox="1"/>
          <p:nvPr/>
        </p:nvSpPr>
        <p:spPr>
          <a:xfrm>
            <a:off x="129540" y="888900"/>
            <a:ext cx="8884920" cy="2246769"/>
          </a:xfrm>
          <a:prstGeom prst="rect">
            <a:avLst/>
          </a:prstGeom>
          <a:noFill/>
        </p:spPr>
        <p:txBody>
          <a:bodyPr wrap="square">
            <a:spAutoFit/>
          </a:bodyPr>
          <a:lstStyle/>
          <a:p>
            <a:r>
              <a:rPr lang="es-ES" b="1" i="1" dirty="0">
                <a:solidFill>
                  <a:schemeClr val="dk1"/>
                </a:solidFill>
                <a:latin typeface="Roboto Slab"/>
                <a:ea typeface="Roboto Slab"/>
                <a:cs typeface="Roboto Slab"/>
              </a:rPr>
              <a:t>Uso </a:t>
            </a:r>
            <a:r>
              <a:rPr lang="es-ES" b="1" i="1" dirty="0" err="1">
                <a:solidFill>
                  <a:schemeClr val="dk1"/>
                </a:solidFill>
                <a:latin typeface="Roboto Slab"/>
                <a:ea typeface="Roboto Slab"/>
                <a:cs typeface="Roboto Slab"/>
              </a:rPr>
              <a:t>Unsupervised</a:t>
            </a:r>
            <a:r>
              <a:rPr lang="es-ES" b="1" i="1" dirty="0">
                <a:solidFill>
                  <a:schemeClr val="dk1"/>
                </a:solidFill>
                <a:latin typeface="Roboto Slab"/>
                <a:ea typeface="Roboto Slab"/>
                <a:cs typeface="Roboto Slab"/>
              </a:rPr>
              <a:t> </a:t>
            </a:r>
            <a:r>
              <a:rPr lang="es-ES" b="1" i="1" dirty="0" err="1">
                <a:solidFill>
                  <a:schemeClr val="dk1"/>
                </a:solidFill>
                <a:latin typeface="Roboto Slab"/>
                <a:ea typeface="Roboto Slab"/>
                <a:cs typeface="Roboto Slab"/>
              </a:rPr>
              <a:t>Outlier</a:t>
            </a:r>
            <a:r>
              <a:rPr lang="es-ES" b="1" i="1" dirty="0">
                <a:solidFill>
                  <a:schemeClr val="dk1"/>
                </a:solidFill>
                <a:latin typeface="Roboto Slab"/>
                <a:ea typeface="Roboto Slab"/>
                <a:cs typeface="Roboto Slab"/>
              </a:rPr>
              <a:t> </a:t>
            </a:r>
            <a:r>
              <a:rPr lang="es-ES" b="1" i="1" dirty="0" err="1">
                <a:solidFill>
                  <a:schemeClr val="dk1"/>
                </a:solidFill>
                <a:latin typeface="Roboto Slab"/>
                <a:ea typeface="Roboto Slab"/>
                <a:cs typeface="Roboto Slab"/>
              </a:rPr>
              <a:t>Detection</a:t>
            </a:r>
            <a:r>
              <a:rPr lang="es-ES" b="1" i="1" dirty="0">
                <a:solidFill>
                  <a:schemeClr val="dk1"/>
                </a:solidFill>
                <a:latin typeface="Roboto Slab"/>
                <a:ea typeface="Roboto Slab"/>
                <a:cs typeface="Roboto Slab"/>
              </a:rPr>
              <a:t> </a:t>
            </a:r>
            <a:r>
              <a:rPr lang="es-ES" b="1" i="1" dirty="0" err="1">
                <a:solidFill>
                  <a:schemeClr val="dk1"/>
                </a:solidFill>
                <a:latin typeface="Roboto Slab"/>
                <a:ea typeface="Roboto Slab"/>
                <a:cs typeface="Roboto Slab"/>
              </a:rPr>
              <a:t>Using</a:t>
            </a:r>
            <a:r>
              <a:rPr lang="es-ES" b="1" i="1" dirty="0">
                <a:solidFill>
                  <a:schemeClr val="dk1"/>
                </a:solidFill>
                <a:latin typeface="Roboto Slab"/>
                <a:ea typeface="Roboto Slab"/>
                <a:cs typeface="Roboto Slab"/>
              </a:rPr>
              <a:t> </a:t>
            </a:r>
            <a:r>
              <a:rPr lang="es-ES" b="1" i="1" dirty="0" err="1">
                <a:solidFill>
                  <a:schemeClr val="dk1"/>
                </a:solidFill>
                <a:latin typeface="Roboto Slab"/>
                <a:ea typeface="Roboto Slab"/>
                <a:cs typeface="Roboto Slab"/>
              </a:rPr>
              <a:t>Empirical</a:t>
            </a:r>
            <a:r>
              <a:rPr lang="es-ES" b="1" i="1" dirty="0">
                <a:solidFill>
                  <a:schemeClr val="dk1"/>
                </a:solidFill>
                <a:latin typeface="Roboto Slab"/>
                <a:ea typeface="Roboto Slab"/>
                <a:cs typeface="Roboto Slab"/>
              </a:rPr>
              <a:t> Cumulative </a:t>
            </a:r>
            <a:r>
              <a:rPr lang="es-ES" b="1" i="1" dirty="0" err="1">
                <a:solidFill>
                  <a:schemeClr val="dk1"/>
                </a:solidFill>
                <a:latin typeface="Roboto Slab"/>
                <a:ea typeface="Roboto Slab"/>
                <a:cs typeface="Roboto Slab"/>
              </a:rPr>
              <a:t>Distribution</a:t>
            </a:r>
            <a:r>
              <a:rPr lang="es-ES" b="1" i="1" dirty="0">
                <a:solidFill>
                  <a:schemeClr val="dk1"/>
                </a:solidFill>
                <a:latin typeface="Roboto Slab"/>
                <a:ea typeface="Roboto Slab"/>
                <a:cs typeface="Roboto Slab"/>
              </a:rPr>
              <a:t> </a:t>
            </a:r>
            <a:r>
              <a:rPr lang="es-ES" b="1" i="1" dirty="0" err="1">
                <a:solidFill>
                  <a:schemeClr val="dk1"/>
                </a:solidFill>
                <a:latin typeface="Roboto Slab"/>
                <a:ea typeface="Roboto Slab"/>
                <a:cs typeface="Roboto Slab"/>
              </a:rPr>
              <a:t>Functions</a:t>
            </a:r>
            <a:r>
              <a:rPr lang="es-ES" b="1" i="1" dirty="0">
                <a:solidFill>
                  <a:schemeClr val="dk1"/>
                </a:solidFill>
                <a:latin typeface="Roboto Slab"/>
                <a:ea typeface="Roboto Slab"/>
                <a:cs typeface="Roboto Slab"/>
              </a:rPr>
              <a:t> (ECOD) </a:t>
            </a:r>
            <a:r>
              <a:rPr lang="es-ES" i="1" dirty="0">
                <a:solidFill>
                  <a:schemeClr val="dk1"/>
                </a:solidFill>
                <a:latin typeface="Roboto Slab"/>
                <a:ea typeface="Roboto Slab"/>
                <a:cs typeface="Roboto Slab"/>
              </a:rPr>
              <a:t>para:</a:t>
            </a:r>
          </a:p>
          <a:p>
            <a:endParaRPr lang="es-ES" i="1" dirty="0">
              <a:solidFill>
                <a:schemeClr val="dk1"/>
              </a:solidFill>
              <a:latin typeface="Roboto Slab"/>
              <a:ea typeface="Roboto Slab"/>
              <a:cs typeface="Roboto Slab"/>
            </a:endParaRPr>
          </a:p>
          <a:p>
            <a:pPr marL="285750" indent="-285750">
              <a:buFont typeface="Arial" panose="020B0604020202020204" pitchFamily="34" charset="0"/>
              <a:buChar char="•"/>
            </a:pPr>
            <a:r>
              <a:rPr lang="es-ES" b="1" i="1" dirty="0">
                <a:solidFill>
                  <a:schemeClr val="dk1"/>
                </a:solidFill>
                <a:latin typeface="Roboto Slab"/>
                <a:ea typeface="Roboto Slab"/>
                <a:cs typeface="Roboto Slab"/>
              </a:rPr>
              <a:t>Identificación de casos atípicos</a:t>
            </a:r>
            <a:r>
              <a:rPr lang="es-ES" i="1" dirty="0">
                <a:solidFill>
                  <a:schemeClr val="dk1"/>
                </a:solidFill>
                <a:latin typeface="Roboto Slab"/>
                <a:ea typeface="Roboto Slab"/>
                <a:cs typeface="Roboto Slab"/>
              </a:rPr>
              <a:t>: ECOD se utiliza para identificar puntos de datos que se desvían significativamente de la distribución empírica de los datos. En el contexto de la obesidad por factores de riesgo, podría ayudar a identificar casos inusuales o extremos que podrían requerir una atención especial o un análisis más detallado.</a:t>
            </a:r>
          </a:p>
          <a:p>
            <a:pPr marL="285750" indent="-285750">
              <a:buFont typeface="Arial" panose="020B0604020202020204" pitchFamily="34" charset="0"/>
              <a:buChar char="•"/>
            </a:pPr>
            <a:endParaRPr lang="es-ES" i="1" dirty="0">
              <a:solidFill>
                <a:schemeClr val="dk1"/>
              </a:solidFill>
              <a:latin typeface="Roboto Slab"/>
              <a:ea typeface="Roboto Slab"/>
              <a:cs typeface="Roboto Slab"/>
            </a:endParaRPr>
          </a:p>
          <a:p>
            <a:pPr marL="285750" indent="-285750">
              <a:buFont typeface="Arial" panose="020B0604020202020204" pitchFamily="34" charset="0"/>
              <a:buChar char="•"/>
            </a:pPr>
            <a:r>
              <a:rPr lang="es-ES" b="1" i="1" dirty="0">
                <a:solidFill>
                  <a:schemeClr val="dk1"/>
                </a:solidFill>
                <a:latin typeface="Roboto Slab"/>
                <a:ea typeface="Roboto Slab"/>
                <a:cs typeface="Roboto Slab"/>
              </a:rPr>
              <a:t>Detección de datos erróneos o mal etiquetados</a:t>
            </a:r>
            <a:r>
              <a:rPr lang="es-ES" i="1" dirty="0">
                <a:solidFill>
                  <a:schemeClr val="dk1"/>
                </a:solidFill>
                <a:latin typeface="Roboto Slab"/>
                <a:ea typeface="Roboto Slab"/>
                <a:cs typeface="Roboto Slab"/>
              </a:rPr>
              <a:t>: La presencia de datos incorrectos o mal etiquetados puede afectar negativamente el rendimiento de un modelo de clasificación. ECOD puede ser útil para identificar tales puntos de datos atípicos que pueden necesitar una revisión adicional o corrección.</a:t>
            </a:r>
          </a:p>
        </p:txBody>
      </p:sp>
      <p:pic>
        <p:nvPicPr>
          <p:cNvPr id="13" name="Imagen 12">
            <a:extLst>
              <a:ext uri="{FF2B5EF4-FFF2-40B4-BE49-F238E27FC236}">
                <a16:creationId xmlns:a16="http://schemas.microsoft.com/office/drawing/2014/main" id="{79EEEF7D-45A3-33E4-8564-20BFEF840B47}"/>
              </a:ext>
            </a:extLst>
          </p:cNvPr>
          <p:cNvPicPr>
            <a:picLocks noChangeAspect="1"/>
          </p:cNvPicPr>
          <p:nvPr/>
        </p:nvPicPr>
        <p:blipFill>
          <a:blip r:embed="rId3"/>
          <a:stretch>
            <a:fillRect/>
          </a:stretch>
        </p:blipFill>
        <p:spPr>
          <a:xfrm>
            <a:off x="825338" y="3238944"/>
            <a:ext cx="7493324" cy="1607376"/>
          </a:xfrm>
          <a:prstGeom prst="rect">
            <a:avLst/>
          </a:prstGeom>
        </p:spPr>
      </p:pic>
    </p:spTree>
    <p:extLst>
      <p:ext uri="{BB962C8B-B14F-4D97-AF65-F5344CB8AC3E}">
        <p14:creationId xmlns:p14="http://schemas.microsoft.com/office/powerpoint/2010/main" val="3864767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5" name="Content Placeholder 2">
            <a:extLst>
              <a:ext uri="{FF2B5EF4-FFF2-40B4-BE49-F238E27FC236}">
                <a16:creationId xmlns:a16="http://schemas.microsoft.com/office/drawing/2014/main" id="{734F5E10-3131-5432-1253-B95B4F7DBF36}"/>
              </a:ext>
            </a:extLst>
          </p:cNvPr>
          <p:cNvSpPr txBox="1">
            <a:spLocks/>
          </p:cNvSpPr>
          <p:nvPr/>
        </p:nvSpPr>
        <p:spPr>
          <a:xfrm>
            <a:off x="201300" y="552225"/>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Principal </a:t>
            </a:r>
            <a:r>
              <a:rPr lang="es-ES" sz="2000" dirty="0" err="1">
                <a:latin typeface="Montserrat Black" panose="00000A00000000000000" pitchFamily="2" charset="0"/>
              </a:rPr>
              <a:t>Component</a:t>
            </a:r>
            <a:r>
              <a:rPr lang="es-ES" sz="2000" dirty="0">
                <a:latin typeface="Montserrat Black" panose="00000A00000000000000" pitchFamily="2" charset="0"/>
              </a:rPr>
              <a:t> </a:t>
            </a:r>
            <a:r>
              <a:rPr lang="es-ES" sz="2000" dirty="0" err="1">
                <a:latin typeface="Montserrat Black" panose="00000A00000000000000" pitchFamily="2" charset="0"/>
              </a:rPr>
              <a:t>Analisys</a:t>
            </a:r>
            <a:r>
              <a:rPr lang="es-ES" sz="2000" dirty="0">
                <a:latin typeface="Montserrat Black" panose="00000A00000000000000" pitchFamily="2" charset="0"/>
              </a:rPr>
              <a:t> para target (K=7)</a:t>
            </a:r>
          </a:p>
        </p:txBody>
      </p:sp>
      <p:pic>
        <p:nvPicPr>
          <p:cNvPr id="3" name="Imagen 2">
            <a:extLst>
              <a:ext uri="{FF2B5EF4-FFF2-40B4-BE49-F238E27FC236}">
                <a16:creationId xmlns:a16="http://schemas.microsoft.com/office/drawing/2014/main" id="{2C053637-FE83-94FA-7ADA-35EDD28E058E}"/>
              </a:ext>
            </a:extLst>
          </p:cNvPr>
          <p:cNvPicPr>
            <a:picLocks noChangeAspect="1"/>
          </p:cNvPicPr>
          <p:nvPr/>
        </p:nvPicPr>
        <p:blipFill>
          <a:blip r:embed="rId3"/>
          <a:stretch>
            <a:fillRect/>
          </a:stretch>
        </p:blipFill>
        <p:spPr>
          <a:xfrm>
            <a:off x="906779" y="1157423"/>
            <a:ext cx="7155265" cy="3550552"/>
          </a:xfrm>
          <a:prstGeom prst="rect">
            <a:avLst/>
          </a:prstGeom>
        </p:spPr>
      </p:pic>
    </p:spTree>
    <p:extLst>
      <p:ext uri="{BB962C8B-B14F-4D97-AF65-F5344CB8AC3E}">
        <p14:creationId xmlns:p14="http://schemas.microsoft.com/office/powerpoint/2010/main" val="280183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5" name="Content Placeholder 2">
            <a:extLst>
              <a:ext uri="{FF2B5EF4-FFF2-40B4-BE49-F238E27FC236}">
                <a16:creationId xmlns:a16="http://schemas.microsoft.com/office/drawing/2014/main" id="{734F5E10-3131-5432-1253-B95B4F7DBF36}"/>
              </a:ext>
            </a:extLst>
          </p:cNvPr>
          <p:cNvSpPr txBox="1">
            <a:spLocks/>
          </p:cNvSpPr>
          <p:nvPr/>
        </p:nvSpPr>
        <p:spPr>
          <a:xfrm>
            <a:off x="201300" y="552225"/>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Reducción de características (</a:t>
            </a:r>
            <a:r>
              <a:rPr lang="es-ES" sz="2000" dirty="0" err="1">
                <a:latin typeface="Montserrat Black" panose="00000A00000000000000" pitchFamily="2" charset="0"/>
              </a:rPr>
              <a:t>Boruta</a:t>
            </a:r>
            <a:r>
              <a:rPr lang="es-ES" sz="2000" dirty="0">
                <a:latin typeface="Montserrat Black" panose="00000A00000000000000" pitchFamily="2" charset="0"/>
              </a:rPr>
              <a:t> </a:t>
            </a:r>
            <a:r>
              <a:rPr lang="es-ES" sz="2000" dirty="0" err="1">
                <a:latin typeface="Montserrat Black" panose="00000A00000000000000" pitchFamily="2" charset="0"/>
              </a:rPr>
              <a:t>Shap</a:t>
            </a:r>
            <a:r>
              <a:rPr lang="es-ES" sz="2000" dirty="0">
                <a:latin typeface="Montserrat Black" panose="00000A00000000000000" pitchFamily="2" charset="0"/>
              </a:rPr>
              <a:t>)</a:t>
            </a:r>
          </a:p>
        </p:txBody>
      </p:sp>
      <p:pic>
        <p:nvPicPr>
          <p:cNvPr id="3" name="Imagen 2">
            <a:extLst>
              <a:ext uri="{FF2B5EF4-FFF2-40B4-BE49-F238E27FC236}">
                <a16:creationId xmlns:a16="http://schemas.microsoft.com/office/drawing/2014/main" id="{B1990E8E-FF7E-3D11-2C29-9F6A152B6657}"/>
              </a:ext>
            </a:extLst>
          </p:cNvPr>
          <p:cNvPicPr>
            <a:picLocks noChangeAspect="1"/>
          </p:cNvPicPr>
          <p:nvPr/>
        </p:nvPicPr>
        <p:blipFill>
          <a:blip r:embed="rId3"/>
          <a:stretch>
            <a:fillRect/>
          </a:stretch>
        </p:blipFill>
        <p:spPr>
          <a:xfrm>
            <a:off x="201300" y="1307467"/>
            <a:ext cx="5634350" cy="3065749"/>
          </a:xfrm>
          <a:prstGeom prst="rect">
            <a:avLst/>
          </a:prstGeom>
        </p:spPr>
      </p:pic>
      <p:sp>
        <p:nvSpPr>
          <p:cNvPr id="11" name="CuadroTexto 10">
            <a:extLst>
              <a:ext uri="{FF2B5EF4-FFF2-40B4-BE49-F238E27FC236}">
                <a16:creationId xmlns:a16="http://schemas.microsoft.com/office/drawing/2014/main" id="{2CF1B46C-F2A6-0170-22F5-E32E2B287D01}"/>
              </a:ext>
            </a:extLst>
          </p:cNvPr>
          <p:cNvSpPr txBox="1"/>
          <p:nvPr/>
        </p:nvSpPr>
        <p:spPr>
          <a:xfrm>
            <a:off x="6052104" y="1563068"/>
            <a:ext cx="3015696" cy="2862322"/>
          </a:xfrm>
          <a:prstGeom prst="rect">
            <a:avLst/>
          </a:prstGeom>
          <a:noFill/>
        </p:spPr>
        <p:txBody>
          <a:bodyPr wrap="square">
            <a:spAutoFit/>
          </a:bodyPr>
          <a:lstStyle>
            <a:defPPr marR="0" lvl="0" algn="l" rtl="0">
              <a:lnSpc>
                <a:spcPct val="100000"/>
              </a:lnSpc>
              <a:spcBef>
                <a:spcPts val="0"/>
              </a:spcBef>
              <a:spcAft>
                <a:spcPts val="0"/>
              </a:spcAft>
            </a:defPPr>
            <a:lvl1pPr>
              <a:defRPr sz="800" i="1">
                <a:solidFill>
                  <a:schemeClr val="dk1"/>
                </a:solidFill>
                <a:latin typeface="Roboto Slab"/>
                <a:ea typeface="Roboto Slab"/>
                <a:cs typeface="Roboto Slab"/>
              </a:defRPr>
            </a:lvl1pPr>
          </a:lstStyle>
          <a:p>
            <a:r>
              <a:rPr lang="es-ES" sz="1200" b="1" dirty="0"/>
              <a:t>'Age',</a:t>
            </a:r>
          </a:p>
          <a:p>
            <a:r>
              <a:rPr lang="es-ES" sz="1200" b="1" dirty="0"/>
              <a:t>'CALC',</a:t>
            </a:r>
          </a:p>
          <a:p>
            <a:r>
              <a:rPr lang="es-ES" sz="1200" b="1" dirty="0"/>
              <a:t> 'CH2O',</a:t>
            </a:r>
          </a:p>
          <a:p>
            <a:r>
              <a:rPr lang="es-ES" sz="1200" b="1" dirty="0"/>
              <a:t> 'FAF',</a:t>
            </a:r>
          </a:p>
          <a:p>
            <a:r>
              <a:rPr lang="es-ES" sz="1200" b="1" dirty="0"/>
              <a:t> 'FCVC',</a:t>
            </a:r>
          </a:p>
          <a:p>
            <a:r>
              <a:rPr lang="es-ES" sz="1200" b="1" dirty="0"/>
              <a:t> '</a:t>
            </a:r>
            <a:r>
              <a:rPr lang="es-ES" sz="1200" b="1" dirty="0" err="1"/>
              <a:t>Gender_Male</a:t>
            </a:r>
            <a:r>
              <a:rPr lang="es-ES" sz="1200" b="1" dirty="0"/>
              <a:t>',</a:t>
            </a:r>
          </a:p>
          <a:p>
            <a:r>
              <a:rPr lang="es-ES" sz="1200" b="1" dirty="0"/>
              <a:t> 'HA',</a:t>
            </a:r>
          </a:p>
          <a:p>
            <a:r>
              <a:rPr lang="es-ES" sz="1200" b="1" dirty="0"/>
              <a:t> '</a:t>
            </a:r>
            <a:r>
              <a:rPr lang="es-ES" sz="1200" b="1" dirty="0" err="1"/>
              <a:t>Height</a:t>
            </a:r>
            <a:r>
              <a:rPr lang="es-ES" sz="1200" b="1" dirty="0"/>
              <a:t>',</a:t>
            </a:r>
          </a:p>
          <a:p>
            <a:r>
              <a:rPr lang="es-ES" sz="1200" b="1" dirty="0"/>
              <a:t> 'IMC',</a:t>
            </a:r>
          </a:p>
          <a:p>
            <a:r>
              <a:rPr lang="es-ES" sz="1200" b="1" dirty="0"/>
              <a:t> '</a:t>
            </a:r>
            <a:r>
              <a:rPr lang="es-ES" sz="1200" b="1" dirty="0" err="1"/>
              <a:t>MTRANS_Public_Transportation</a:t>
            </a:r>
            <a:r>
              <a:rPr lang="es-ES" sz="1200" b="1" dirty="0"/>
              <a:t>',</a:t>
            </a:r>
          </a:p>
          <a:p>
            <a:r>
              <a:rPr lang="es-ES" sz="1200" b="1" dirty="0"/>
              <a:t> 'NCP',</a:t>
            </a:r>
          </a:p>
          <a:p>
            <a:r>
              <a:rPr lang="es-ES" sz="1200" b="1" dirty="0"/>
              <a:t> 'TUE',</a:t>
            </a:r>
          </a:p>
          <a:p>
            <a:r>
              <a:rPr lang="es-ES" sz="1200" b="1" dirty="0"/>
              <a:t> 'UT',</a:t>
            </a:r>
          </a:p>
          <a:p>
            <a:r>
              <a:rPr lang="es-ES" sz="1200" b="1" dirty="0"/>
              <a:t> '</a:t>
            </a:r>
            <a:r>
              <a:rPr lang="es-ES" sz="1200" b="1" dirty="0" err="1"/>
              <a:t>Weight</a:t>
            </a:r>
            <a:r>
              <a:rPr lang="es-ES" sz="1200" b="1" dirty="0"/>
              <a:t>',</a:t>
            </a:r>
          </a:p>
          <a:p>
            <a:r>
              <a:rPr lang="es-ES" sz="1200" b="1" dirty="0"/>
              <a:t>'</a:t>
            </a:r>
            <a:r>
              <a:rPr lang="es-ES" sz="1200" b="1" dirty="0" err="1"/>
              <a:t>family_history_with_overweight_yes</a:t>
            </a:r>
            <a:r>
              <a:rPr lang="es-ES" sz="1200" b="1" dirty="0"/>
              <a:t>'</a:t>
            </a:r>
          </a:p>
        </p:txBody>
      </p:sp>
      <p:sp>
        <p:nvSpPr>
          <p:cNvPr id="14" name="CuadroTexto 13">
            <a:extLst>
              <a:ext uri="{FF2B5EF4-FFF2-40B4-BE49-F238E27FC236}">
                <a16:creationId xmlns:a16="http://schemas.microsoft.com/office/drawing/2014/main" id="{54DD171D-A168-B166-060A-EC30942B1A82}"/>
              </a:ext>
            </a:extLst>
          </p:cNvPr>
          <p:cNvSpPr txBox="1"/>
          <p:nvPr/>
        </p:nvSpPr>
        <p:spPr>
          <a:xfrm>
            <a:off x="6112608" y="1153578"/>
            <a:ext cx="2492642" cy="307777"/>
          </a:xfrm>
          <a:prstGeom prst="rect">
            <a:avLst/>
          </a:prstGeom>
          <a:noFill/>
        </p:spPr>
        <p:txBody>
          <a:bodyPr wrap="square">
            <a:spAutoFit/>
          </a:bodyPr>
          <a:lstStyle/>
          <a:p>
            <a:pPr algn="ctr"/>
            <a:r>
              <a:rPr lang="es-ES" b="1" i="1" u="sng" dirty="0">
                <a:solidFill>
                  <a:schemeClr val="dk1"/>
                </a:solidFill>
                <a:latin typeface="Roboto Slab"/>
                <a:ea typeface="Roboto Slab"/>
                <a:cs typeface="Roboto Slab"/>
              </a:rPr>
              <a:t>Importancia de Variables</a:t>
            </a:r>
          </a:p>
        </p:txBody>
      </p:sp>
    </p:spTree>
    <p:extLst>
      <p:ext uri="{BB962C8B-B14F-4D97-AF65-F5344CB8AC3E}">
        <p14:creationId xmlns:p14="http://schemas.microsoft.com/office/powerpoint/2010/main" val="1191271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5" name="Content Placeholder 2">
            <a:extLst>
              <a:ext uri="{FF2B5EF4-FFF2-40B4-BE49-F238E27FC236}">
                <a16:creationId xmlns:a16="http://schemas.microsoft.com/office/drawing/2014/main" id="{734F5E10-3131-5432-1253-B95B4F7DBF36}"/>
              </a:ext>
            </a:extLst>
          </p:cNvPr>
          <p:cNvSpPr txBox="1">
            <a:spLocks/>
          </p:cNvSpPr>
          <p:nvPr/>
        </p:nvSpPr>
        <p:spPr>
          <a:xfrm>
            <a:off x="201300" y="552225"/>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err="1">
                <a:latin typeface="Montserrat Black" panose="00000A00000000000000" pitchFamily="2" charset="0"/>
              </a:rPr>
              <a:t>Baselines</a:t>
            </a:r>
            <a:endParaRPr lang="es-ES" sz="2000" dirty="0">
              <a:latin typeface="Montserrat Black" panose="00000A00000000000000" pitchFamily="2" charset="0"/>
            </a:endParaRPr>
          </a:p>
        </p:txBody>
      </p:sp>
      <p:pic>
        <p:nvPicPr>
          <p:cNvPr id="3" name="Imagen 2">
            <a:extLst>
              <a:ext uri="{FF2B5EF4-FFF2-40B4-BE49-F238E27FC236}">
                <a16:creationId xmlns:a16="http://schemas.microsoft.com/office/drawing/2014/main" id="{76FEADA7-E965-BF78-B769-6BF0F1173633}"/>
              </a:ext>
            </a:extLst>
          </p:cNvPr>
          <p:cNvPicPr>
            <a:picLocks noChangeAspect="1"/>
          </p:cNvPicPr>
          <p:nvPr/>
        </p:nvPicPr>
        <p:blipFill>
          <a:blip r:embed="rId3"/>
          <a:stretch>
            <a:fillRect/>
          </a:stretch>
        </p:blipFill>
        <p:spPr>
          <a:xfrm>
            <a:off x="201300" y="1135266"/>
            <a:ext cx="5296361" cy="3456009"/>
          </a:xfrm>
          <a:prstGeom prst="rect">
            <a:avLst/>
          </a:prstGeom>
        </p:spPr>
      </p:pic>
      <p:graphicFrame>
        <p:nvGraphicFramePr>
          <p:cNvPr id="4" name="Tabla 3">
            <a:extLst>
              <a:ext uri="{FF2B5EF4-FFF2-40B4-BE49-F238E27FC236}">
                <a16:creationId xmlns:a16="http://schemas.microsoft.com/office/drawing/2014/main" id="{417DDCF7-8B76-9BED-DB20-FC91D0A7543C}"/>
              </a:ext>
            </a:extLst>
          </p:cNvPr>
          <p:cNvGraphicFramePr>
            <a:graphicFrameLocks noGrp="1"/>
          </p:cNvGraphicFramePr>
          <p:nvPr>
            <p:extLst>
              <p:ext uri="{D42A27DB-BD31-4B8C-83A1-F6EECF244321}">
                <p14:modId xmlns:p14="http://schemas.microsoft.com/office/powerpoint/2010/main" val="3190271007"/>
              </p:ext>
            </p:extLst>
          </p:nvPr>
        </p:nvGraphicFramePr>
        <p:xfrm>
          <a:off x="5772150" y="1485319"/>
          <a:ext cx="3094350" cy="2845127"/>
        </p:xfrm>
        <a:graphic>
          <a:graphicData uri="http://schemas.openxmlformats.org/drawingml/2006/table">
            <a:tbl>
              <a:tblPr firstRow="1">
                <a:tableStyleId>{775DCB02-9BB8-47FD-8907-85C794F793BA}</a:tableStyleId>
              </a:tblPr>
              <a:tblGrid>
                <a:gridCol w="1612011">
                  <a:extLst>
                    <a:ext uri="{9D8B030D-6E8A-4147-A177-3AD203B41FA5}">
                      <a16:colId xmlns:a16="http://schemas.microsoft.com/office/drawing/2014/main" val="1723943265"/>
                    </a:ext>
                  </a:extLst>
                </a:gridCol>
                <a:gridCol w="1482339">
                  <a:extLst>
                    <a:ext uri="{9D8B030D-6E8A-4147-A177-3AD203B41FA5}">
                      <a16:colId xmlns:a16="http://schemas.microsoft.com/office/drawing/2014/main" val="1136717041"/>
                    </a:ext>
                  </a:extLst>
                </a:gridCol>
              </a:tblGrid>
              <a:tr h="159331">
                <a:tc>
                  <a:txBody>
                    <a:bodyPr/>
                    <a:lstStyle/>
                    <a:p>
                      <a:pPr algn="l" fontAlgn="b"/>
                      <a:r>
                        <a:rPr lang="es-ES" sz="1000" u="none" strike="noStrike" dirty="0" err="1">
                          <a:effectLst/>
                        </a:rPr>
                        <a:t>CrossVal_Score_Means</a:t>
                      </a:r>
                      <a:endParaRPr lang="es-ES" sz="1000" b="1" i="0" u="none" strike="noStrike" dirty="0">
                        <a:solidFill>
                          <a:srgbClr val="000000"/>
                        </a:solidFill>
                        <a:effectLst/>
                        <a:latin typeface="Trebuchet MS" panose="020B0603020202020204" pitchFamily="34" charset="0"/>
                      </a:endParaRPr>
                    </a:p>
                  </a:txBody>
                  <a:tcPr marL="9525" marR="9525" marT="9525" marB="0" anchor="b"/>
                </a:tc>
                <a:tc>
                  <a:txBody>
                    <a:bodyPr/>
                    <a:lstStyle/>
                    <a:p>
                      <a:pPr algn="l" fontAlgn="b"/>
                      <a:r>
                        <a:rPr lang="es-ES" sz="1000" u="none" strike="noStrike">
                          <a:effectLst/>
                        </a:rPr>
                        <a:t>Algorithm</a:t>
                      </a:r>
                      <a:endParaRPr lang="es-ES" sz="1000" b="1" i="0" u="none" strike="noStrike">
                        <a:solidFill>
                          <a:srgbClr val="000000"/>
                        </a:solidFill>
                        <a:effectLst/>
                        <a:latin typeface="Trebuchet MS" panose="020B0603020202020204" pitchFamily="34" charset="0"/>
                      </a:endParaRPr>
                    </a:p>
                  </a:txBody>
                  <a:tcPr marL="9525" marR="9525" marT="9525" marB="0" anchor="b"/>
                </a:tc>
                <a:extLst>
                  <a:ext uri="{0D108BD9-81ED-4DB2-BD59-A6C34878D82A}">
                    <a16:rowId xmlns:a16="http://schemas.microsoft.com/office/drawing/2014/main" val="3441278573"/>
                  </a:ext>
                </a:extLst>
              </a:tr>
              <a:tr h="194445">
                <a:tc>
                  <a:txBody>
                    <a:bodyPr/>
                    <a:lstStyle/>
                    <a:p>
                      <a:pPr algn="ctr" fontAlgn="b"/>
                      <a:r>
                        <a:rPr lang="es-ES" sz="1000" u="none" strike="noStrike">
                          <a:effectLst/>
                        </a:rPr>
                        <a:t>0.90</a:t>
                      </a:r>
                      <a:endParaRPr lang="es-ES" sz="1000" b="0" i="0" u="none" strike="noStrike">
                        <a:solidFill>
                          <a:srgbClr val="000000"/>
                        </a:solidFill>
                        <a:effectLst/>
                        <a:latin typeface="Trebuchet MS" panose="020B0603020202020204" pitchFamily="34" charset="0"/>
                      </a:endParaRPr>
                    </a:p>
                  </a:txBody>
                  <a:tcPr marL="9525" marR="9525" marT="9525" marB="0" anchor="b"/>
                </a:tc>
                <a:tc>
                  <a:txBody>
                    <a:bodyPr/>
                    <a:lstStyle/>
                    <a:p>
                      <a:pPr algn="l" fontAlgn="b"/>
                      <a:r>
                        <a:rPr lang="es-ES" sz="1000" u="none" strike="noStrike">
                          <a:effectLst/>
                        </a:rPr>
                        <a:t>XGBoost</a:t>
                      </a:r>
                      <a:endParaRPr lang="es-ES" sz="1000" b="0" i="0" u="none" strike="noStrike">
                        <a:solidFill>
                          <a:srgbClr val="000000"/>
                        </a:solidFill>
                        <a:effectLst/>
                        <a:latin typeface="Trebuchet MS" panose="020B0603020202020204" pitchFamily="34" charset="0"/>
                      </a:endParaRPr>
                    </a:p>
                  </a:txBody>
                  <a:tcPr marL="9525" marR="9525" marT="9525" marB="0" anchor="b"/>
                </a:tc>
                <a:extLst>
                  <a:ext uri="{0D108BD9-81ED-4DB2-BD59-A6C34878D82A}">
                    <a16:rowId xmlns:a16="http://schemas.microsoft.com/office/drawing/2014/main" val="3018998384"/>
                  </a:ext>
                </a:extLst>
              </a:tr>
              <a:tr h="194445">
                <a:tc>
                  <a:txBody>
                    <a:bodyPr/>
                    <a:lstStyle/>
                    <a:p>
                      <a:pPr algn="ctr" fontAlgn="b"/>
                      <a:r>
                        <a:rPr lang="es-ES" sz="1000" u="none" strike="noStrike">
                          <a:effectLst/>
                        </a:rPr>
                        <a:t>0.90</a:t>
                      </a:r>
                      <a:endParaRPr lang="es-ES" sz="1000" b="0" i="0" u="none" strike="noStrike">
                        <a:solidFill>
                          <a:srgbClr val="000000"/>
                        </a:solidFill>
                        <a:effectLst/>
                        <a:latin typeface="Trebuchet MS" panose="020B0603020202020204" pitchFamily="34" charset="0"/>
                      </a:endParaRPr>
                    </a:p>
                  </a:txBody>
                  <a:tcPr marL="9525" marR="9525" marT="9525" marB="0" anchor="b"/>
                </a:tc>
                <a:tc>
                  <a:txBody>
                    <a:bodyPr/>
                    <a:lstStyle/>
                    <a:p>
                      <a:pPr algn="l" fontAlgn="b"/>
                      <a:r>
                        <a:rPr lang="es-ES" sz="1000" u="none" strike="noStrike">
                          <a:effectLst/>
                        </a:rPr>
                        <a:t>CatBoost</a:t>
                      </a:r>
                      <a:endParaRPr lang="es-ES" sz="1000" b="0" i="0" u="none" strike="noStrike">
                        <a:solidFill>
                          <a:srgbClr val="000000"/>
                        </a:solidFill>
                        <a:effectLst/>
                        <a:latin typeface="Trebuchet MS" panose="020B0603020202020204" pitchFamily="34" charset="0"/>
                      </a:endParaRPr>
                    </a:p>
                  </a:txBody>
                  <a:tcPr marL="9525" marR="9525" marT="9525" marB="0" anchor="b"/>
                </a:tc>
                <a:extLst>
                  <a:ext uri="{0D108BD9-81ED-4DB2-BD59-A6C34878D82A}">
                    <a16:rowId xmlns:a16="http://schemas.microsoft.com/office/drawing/2014/main" val="3364303726"/>
                  </a:ext>
                </a:extLst>
              </a:tr>
              <a:tr h="194445">
                <a:tc>
                  <a:txBody>
                    <a:bodyPr/>
                    <a:lstStyle/>
                    <a:p>
                      <a:pPr algn="ctr" fontAlgn="b"/>
                      <a:r>
                        <a:rPr lang="es-ES" sz="1000" u="none" strike="noStrike">
                          <a:effectLst/>
                        </a:rPr>
                        <a:t>0.90</a:t>
                      </a:r>
                      <a:endParaRPr lang="es-ES" sz="1000" b="0" i="0" u="none" strike="noStrike">
                        <a:solidFill>
                          <a:srgbClr val="000000"/>
                        </a:solidFill>
                        <a:effectLst/>
                        <a:latin typeface="Trebuchet MS" panose="020B0603020202020204" pitchFamily="34" charset="0"/>
                      </a:endParaRPr>
                    </a:p>
                  </a:txBody>
                  <a:tcPr marL="9525" marR="9525" marT="9525" marB="0" anchor="b"/>
                </a:tc>
                <a:tc>
                  <a:txBody>
                    <a:bodyPr/>
                    <a:lstStyle/>
                    <a:p>
                      <a:pPr algn="l" fontAlgn="b"/>
                      <a:r>
                        <a:rPr lang="es-ES" sz="1000" u="none" strike="noStrike">
                          <a:effectLst/>
                        </a:rPr>
                        <a:t>LightGBM</a:t>
                      </a:r>
                      <a:endParaRPr lang="es-ES" sz="1000" b="0" i="0" u="none" strike="noStrike">
                        <a:solidFill>
                          <a:srgbClr val="000000"/>
                        </a:solidFill>
                        <a:effectLst/>
                        <a:latin typeface="Trebuchet MS" panose="020B0603020202020204" pitchFamily="34" charset="0"/>
                      </a:endParaRPr>
                    </a:p>
                  </a:txBody>
                  <a:tcPr marL="9525" marR="9525" marT="9525" marB="0" anchor="b"/>
                </a:tc>
                <a:extLst>
                  <a:ext uri="{0D108BD9-81ED-4DB2-BD59-A6C34878D82A}">
                    <a16:rowId xmlns:a16="http://schemas.microsoft.com/office/drawing/2014/main" val="2424537725"/>
                  </a:ext>
                </a:extLst>
              </a:tr>
              <a:tr h="194445">
                <a:tc>
                  <a:txBody>
                    <a:bodyPr/>
                    <a:lstStyle/>
                    <a:p>
                      <a:pPr algn="ctr" fontAlgn="b"/>
                      <a:r>
                        <a:rPr lang="es-ES" sz="1000" u="none" strike="noStrike" dirty="0">
                          <a:effectLst/>
                        </a:rPr>
                        <a:t>0.90</a:t>
                      </a:r>
                      <a:endParaRPr lang="es-ES" sz="1000" b="0" i="0" u="none" strike="noStrike" dirty="0">
                        <a:solidFill>
                          <a:srgbClr val="000000"/>
                        </a:solidFill>
                        <a:effectLst/>
                        <a:latin typeface="Trebuchet MS" panose="020B0603020202020204" pitchFamily="34" charset="0"/>
                      </a:endParaRPr>
                    </a:p>
                  </a:txBody>
                  <a:tcPr marL="9525" marR="9525" marT="9525" marB="0" anchor="b"/>
                </a:tc>
                <a:tc>
                  <a:txBody>
                    <a:bodyPr/>
                    <a:lstStyle/>
                    <a:p>
                      <a:pPr algn="l" fontAlgn="b"/>
                      <a:r>
                        <a:rPr lang="es-ES" sz="1000" u="none" strike="noStrike">
                          <a:effectLst/>
                        </a:rPr>
                        <a:t>Gradient Boosting</a:t>
                      </a:r>
                      <a:endParaRPr lang="es-ES" sz="1000" b="0" i="0" u="none" strike="noStrike">
                        <a:solidFill>
                          <a:srgbClr val="000000"/>
                        </a:solidFill>
                        <a:effectLst/>
                        <a:latin typeface="Trebuchet MS" panose="020B0603020202020204" pitchFamily="34" charset="0"/>
                      </a:endParaRPr>
                    </a:p>
                  </a:txBody>
                  <a:tcPr marL="9525" marR="9525" marT="9525" marB="0" anchor="b"/>
                </a:tc>
                <a:extLst>
                  <a:ext uri="{0D108BD9-81ED-4DB2-BD59-A6C34878D82A}">
                    <a16:rowId xmlns:a16="http://schemas.microsoft.com/office/drawing/2014/main" val="225944367"/>
                  </a:ext>
                </a:extLst>
              </a:tr>
              <a:tr h="194445">
                <a:tc>
                  <a:txBody>
                    <a:bodyPr/>
                    <a:lstStyle/>
                    <a:p>
                      <a:pPr algn="ctr" fontAlgn="b"/>
                      <a:r>
                        <a:rPr lang="es-ES" sz="1000" u="none" strike="noStrike">
                          <a:effectLst/>
                        </a:rPr>
                        <a:t>0.89</a:t>
                      </a:r>
                      <a:endParaRPr lang="es-ES" sz="1000" b="0" i="0" u="none" strike="noStrike">
                        <a:solidFill>
                          <a:srgbClr val="000000"/>
                        </a:solidFill>
                        <a:effectLst/>
                        <a:latin typeface="Trebuchet MS" panose="020B0603020202020204" pitchFamily="34" charset="0"/>
                      </a:endParaRPr>
                    </a:p>
                  </a:txBody>
                  <a:tcPr marL="9525" marR="9525" marT="9525" marB="0" anchor="b"/>
                </a:tc>
                <a:tc>
                  <a:txBody>
                    <a:bodyPr/>
                    <a:lstStyle/>
                    <a:p>
                      <a:pPr algn="l" fontAlgn="b"/>
                      <a:r>
                        <a:rPr lang="es-ES" sz="1000" u="none" strike="noStrike">
                          <a:effectLst/>
                        </a:rPr>
                        <a:t>Random Forest</a:t>
                      </a:r>
                      <a:endParaRPr lang="es-ES" sz="1000" b="0" i="0" u="none" strike="noStrike">
                        <a:solidFill>
                          <a:srgbClr val="000000"/>
                        </a:solidFill>
                        <a:effectLst/>
                        <a:latin typeface="Trebuchet MS" panose="020B0603020202020204" pitchFamily="34" charset="0"/>
                      </a:endParaRPr>
                    </a:p>
                  </a:txBody>
                  <a:tcPr marL="9525" marR="9525" marT="9525" marB="0" anchor="b"/>
                </a:tc>
                <a:extLst>
                  <a:ext uri="{0D108BD9-81ED-4DB2-BD59-A6C34878D82A}">
                    <a16:rowId xmlns:a16="http://schemas.microsoft.com/office/drawing/2014/main" val="34440875"/>
                  </a:ext>
                </a:extLst>
              </a:tr>
              <a:tr h="194445">
                <a:tc>
                  <a:txBody>
                    <a:bodyPr/>
                    <a:lstStyle/>
                    <a:p>
                      <a:pPr algn="ctr" fontAlgn="b"/>
                      <a:r>
                        <a:rPr lang="es-ES" sz="1000" u="none" strike="noStrike" dirty="0">
                          <a:effectLst/>
                        </a:rPr>
                        <a:t>0.88</a:t>
                      </a:r>
                      <a:endParaRPr lang="es-ES" sz="1000" b="0" i="0" u="none" strike="noStrike" dirty="0">
                        <a:solidFill>
                          <a:srgbClr val="000000"/>
                        </a:solidFill>
                        <a:effectLst/>
                        <a:latin typeface="Trebuchet MS" panose="020B0603020202020204" pitchFamily="34" charset="0"/>
                      </a:endParaRPr>
                    </a:p>
                  </a:txBody>
                  <a:tcPr marL="9525" marR="9525" marT="9525" marB="0" anchor="b"/>
                </a:tc>
                <a:tc>
                  <a:txBody>
                    <a:bodyPr/>
                    <a:lstStyle/>
                    <a:p>
                      <a:pPr algn="l" fontAlgn="b"/>
                      <a:r>
                        <a:rPr lang="es-ES" sz="1000" u="none" strike="noStrike" dirty="0" err="1">
                          <a:effectLst/>
                        </a:rPr>
                        <a:t>Bagging</a:t>
                      </a:r>
                      <a:endParaRPr lang="es-ES" sz="1000" b="0" i="0" u="none" strike="noStrike" dirty="0">
                        <a:solidFill>
                          <a:srgbClr val="000000"/>
                        </a:solidFill>
                        <a:effectLst/>
                        <a:latin typeface="Trebuchet MS" panose="020B0603020202020204" pitchFamily="34" charset="0"/>
                      </a:endParaRPr>
                    </a:p>
                  </a:txBody>
                  <a:tcPr marL="9525" marR="9525" marT="9525" marB="0" anchor="b"/>
                </a:tc>
                <a:extLst>
                  <a:ext uri="{0D108BD9-81ED-4DB2-BD59-A6C34878D82A}">
                    <a16:rowId xmlns:a16="http://schemas.microsoft.com/office/drawing/2014/main" val="3996442096"/>
                  </a:ext>
                </a:extLst>
              </a:tr>
              <a:tr h="194445">
                <a:tc>
                  <a:txBody>
                    <a:bodyPr/>
                    <a:lstStyle/>
                    <a:p>
                      <a:pPr algn="ctr" fontAlgn="b"/>
                      <a:r>
                        <a:rPr lang="es-ES" sz="1000" u="none" strike="noStrike">
                          <a:effectLst/>
                        </a:rPr>
                        <a:t>0.88</a:t>
                      </a:r>
                      <a:endParaRPr lang="es-ES" sz="1000" b="0" i="0" u="none" strike="noStrike">
                        <a:solidFill>
                          <a:srgbClr val="000000"/>
                        </a:solidFill>
                        <a:effectLst/>
                        <a:latin typeface="Trebuchet MS" panose="020B0603020202020204" pitchFamily="34" charset="0"/>
                      </a:endParaRPr>
                    </a:p>
                  </a:txBody>
                  <a:tcPr marL="9525" marR="9525" marT="9525" marB="0" anchor="b"/>
                </a:tc>
                <a:tc>
                  <a:txBody>
                    <a:bodyPr/>
                    <a:lstStyle/>
                    <a:p>
                      <a:pPr algn="l" fontAlgn="b"/>
                      <a:r>
                        <a:rPr lang="es-ES" sz="1000" u="none" strike="noStrike">
                          <a:effectLst/>
                        </a:rPr>
                        <a:t>Extra Trees</a:t>
                      </a:r>
                      <a:endParaRPr lang="es-ES" sz="1000" b="0" i="0" u="none" strike="noStrike">
                        <a:solidFill>
                          <a:srgbClr val="000000"/>
                        </a:solidFill>
                        <a:effectLst/>
                        <a:latin typeface="Trebuchet MS" panose="020B0603020202020204" pitchFamily="34" charset="0"/>
                      </a:endParaRPr>
                    </a:p>
                  </a:txBody>
                  <a:tcPr marL="9525" marR="9525" marT="9525" marB="0" anchor="b"/>
                </a:tc>
                <a:extLst>
                  <a:ext uri="{0D108BD9-81ED-4DB2-BD59-A6C34878D82A}">
                    <a16:rowId xmlns:a16="http://schemas.microsoft.com/office/drawing/2014/main" val="2019418320"/>
                  </a:ext>
                </a:extLst>
              </a:tr>
              <a:tr h="159521">
                <a:tc>
                  <a:txBody>
                    <a:bodyPr/>
                    <a:lstStyle/>
                    <a:p>
                      <a:pPr algn="ctr" fontAlgn="b"/>
                      <a:r>
                        <a:rPr lang="es-ES" sz="1000" u="none" strike="noStrike">
                          <a:effectLst/>
                        </a:rPr>
                        <a:t>0.88</a:t>
                      </a:r>
                      <a:endParaRPr lang="es-ES" sz="1000" b="0" i="0" u="none" strike="noStrike">
                        <a:solidFill>
                          <a:srgbClr val="000000"/>
                        </a:solidFill>
                        <a:effectLst/>
                        <a:latin typeface="Trebuchet MS" panose="020B0603020202020204" pitchFamily="34" charset="0"/>
                      </a:endParaRPr>
                    </a:p>
                  </a:txBody>
                  <a:tcPr marL="9525" marR="9525" marT="9525" marB="0" anchor="b"/>
                </a:tc>
                <a:tc>
                  <a:txBody>
                    <a:bodyPr/>
                    <a:lstStyle/>
                    <a:p>
                      <a:pPr algn="l" fontAlgn="b"/>
                      <a:r>
                        <a:rPr lang="es-ES" sz="1000" u="none" strike="noStrike">
                          <a:effectLst/>
                        </a:rPr>
                        <a:t>Support Vector Machine</a:t>
                      </a:r>
                      <a:endParaRPr lang="es-ES" sz="1000" b="0" i="0" u="none" strike="noStrike">
                        <a:solidFill>
                          <a:srgbClr val="000000"/>
                        </a:solidFill>
                        <a:effectLst/>
                        <a:latin typeface="Trebuchet MS" panose="020B0603020202020204" pitchFamily="34" charset="0"/>
                      </a:endParaRPr>
                    </a:p>
                  </a:txBody>
                  <a:tcPr marL="9525" marR="9525" marT="9525" marB="0" anchor="b"/>
                </a:tc>
                <a:extLst>
                  <a:ext uri="{0D108BD9-81ED-4DB2-BD59-A6C34878D82A}">
                    <a16:rowId xmlns:a16="http://schemas.microsoft.com/office/drawing/2014/main" val="3466122982"/>
                  </a:ext>
                </a:extLst>
              </a:tr>
              <a:tr h="187937">
                <a:tc>
                  <a:txBody>
                    <a:bodyPr/>
                    <a:lstStyle/>
                    <a:p>
                      <a:pPr algn="ctr" fontAlgn="b"/>
                      <a:r>
                        <a:rPr lang="es-ES" sz="1000" u="none" strike="noStrike">
                          <a:effectLst/>
                        </a:rPr>
                        <a:t>0.84</a:t>
                      </a:r>
                      <a:endParaRPr lang="es-ES" sz="1000" b="0" i="0" u="none" strike="noStrike">
                        <a:solidFill>
                          <a:srgbClr val="000000"/>
                        </a:solidFill>
                        <a:effectLst/>
                        <a:latin typeface="Trebuchet MS" panose="020B0603020202020204" pitchFamily="34" charset="0"/>
                      </a:endParaRPr>
                    </a:p>
                  </a:txBody>
                  <a:tcPr marL="9525" marR="9525" marT="9525" marB="0" anchor="b"/>
                </a:tc>
                <a:tc>
                  <a:txBody>
                    <a:bodyPr/>
                    <a:lstStyle/>
                    <a:p>
                      <a:pPr algn="l" fontAlgn="b"/>
                      <a:r>
                        <a:rPr lang="es-ES" sz="1000" u="none" strike="noStrike">
                          <a:effectLst/>
                        </a:rPr>
                        <a:t>DecisionTreeClassifier</a:t>
                      </a:r>
                      <a:endParaRPr lang="es-ES" sz="1000" b="0" i="0" u="none" strike="noStrike">
                        <a:solidFill>
                          <a:srgbClr val="000000"/>
                        </a:solidFill>
                        <a:effectLst/>
                        <a:latin typeface="Trebuchet MS" panose="020B0603020202020204" pitchFamily="34" charset="0"/>
                      </a:endParaRPr>
                    </a:p>
                  </a:txBody>
                  <a:tcPr marL="9525" marR="9525" marT="9525" marB="0" anchor="b"/>
                </a:tc>
                <a:extLst>
                  <a:ext uri="{0D108BD9-81ED-4DB2-BD59-A6C34878D82A}">
                    <a16:rowId xmlns:a16="http://schemas.microsoft.com/office/drawing/2014/main" val="1528374201"/>
                  </a:ext>
                </a:extLst>
              </a:tr>
              <a:tr h="194445">
                <a:tc>
                  <a:txBody>
                    <a:bodyPr/>
                    <a:lstStyle/>
                    <a:p>
                      <a:pPr algn="ctr" fontAlgn="b"/>
                      <a:r>
                        <a:rPr lang="es-ES" sz="1000" u="none" strike="noStrike">
                          <a:effectLst/>
                        </a:rPr>
                        <a:t>0.80</a:t>
                      </a:r>
                      <a:endParaRPr lang="es-ES" sz="1000" b="0" i="0" u="none" strike="noStrike">
                        <a:solidFill>
                          <a:srgbClr val="000000"/>
                        </a:solidFill>
                        <a:effectLst/>
                        <a:latin typeface="Trebuchet MS" panose="020B0603020202020204" pitchFamily="34" charset="0"/>
                      </a:endParaRPr>
                    </a:p>
                  </a:txBody>
                  <a:tcPr marL="9525" marR="9525" marT="9525" marB="0" anchor="b"/>
                </a:tc>
                <a:tc>
                  <a:txBody>
                    <a:bodyPr/>
                    <a:lstStyle/>
                    <a:p>
                      <a:pPr algn="l" fontAlgn="b"/>
                      <a:r>
                        <a:rPr lang="es-ES" sz="1000" u="none" strike="noStrike">
                          <a:effectLst/>
                        </a:rPr>
                        <a:t>Naive Bayes</a:t>
                      </a:r>
                      <a:endParaRPr lang="es-ES" sz="1000" b="0" i="0" u="none" strike="noStrike">
                        <a:solidFill>
                          <a:srgbClr val="000000"/>
                        </a:solidFill>
                        <a:effectLst/>
                        <a:latin typeface="Trebuchet MS" panose="020B0603020202020204" pitchFamily="34" charset="0"/>
                      </a:endParaRPr>
                    </a:p>
                  </a:txBody>
                  <a:tcPr marL="9525" marR="9525" marT="9525" marB="0" anchor="b"/>
                </a:tc>
                <a:extLst>
                  <a:ext uri="{0D108BD9-81ED-4DB2-BD59-A6C34878D82A}">
                    <a16:rowId xmlns:a16="http://schemas.microsoft.com/office/drawing/2014/main" val="3512860467"/>
                  </a:ext>
                </a:extLst>
              </a:tr>
              <a:tr h="194445">
                <a:tc>
                  <a:txBody>
                    <a:bodyPr/>
                    <a:lstStyle/>
                    <a:p>
                      <a:pPr algn="ctr" fontAlgn="b"/>
                      <a:r>
                        <a:rPr lang="es-ES" sz="1000" u="none" strike="noStrike">
                          <a:effectLst/>
                        </a:rPr>
                        <a:t>0.79</a:t>
                      </a:r>
                      <a:endParaRPr lang="es-ES" sz="1000" b="0" i="0" u="none" strike="noStrike">
                        <a:solidFill>
                          <a:srgbClr val="000000"/>
                        </a:solidFill>
                        <a:effectLst/>
                        <a:latin typeface="Trebuchet MS" panose="020B0603020202020204" pitchFamily="34" charset="0"/>
                      </a:endParaRPr>
                    </a:p>
                  </a:txBody>
                  <a:tcPr marL="9525" marR="9525" marT="9525" marB="0" anchor="b"/>
                </a:tc>
                <a:tc>
                  <a:txBody>
                    <a:bodyPr/>
                    <a:lstStyle/>
                    <a:p>
                      <a:pPr algn="l" fontAlgn="b"/>
                      <a:r>
                        <a:rPr lang="es-ES" sz="1000" u="none" strike="noStrike">
                          <a:effectLst/>
                        </a:rPr>
                        <a:t>KNeighborsClassifier</a:t>
                      </a:r>
                      <a:endParaRPr lang="es-ES" sz="1000" b="0" i="0" u="none" strike="noStrike">
                        <a:solidFill>
                          <a:srgbClr val="000000"/>
                        </a:solidFill>
                        <a:effectLst/>
                        <a:latin typeface="Trebuchet MS" panose="020B0603020202020204" pitchFamily="34" charset="0"/>
                      </a:endParaRPr>
                    </a:p>
                  </a:txBody>
                  <a:tcPr marL="9525" marR="9525" marT="9525" marB="0" anchor="b"/>
                </a:tc>
                <a:extLst>
                  <a:ext uri="{0D108BD9-81ED-4DB2-BD59-A6C34878D82A}">
                    <a16:rowId xmlns:a16="http://schemas.microsoft.com/office/drawing/2014/main" val="1711526349"/>
                  </a:ext>
                </a:extLst>
              </a:tr>
              <a:tr h="194445">
                <a:tc>
                  <a:txBody>
                    <a:bodyPr/>
                    <a:lstStyle/>
                    <a:p>
                      <a:pPr algn="ctr" fontAlgn="b"/>
                      <a:r>
                        <a:rPr lang="es-ES" sz="1000" u="none" strike="noStrike" dirty="0">
                          <a:effectLst/>
                        </a:rPr>
                        <a:t>0.79</a:t>
                      </a:r>
                      <a:endParaRPr lang="es-ES" sz="1000" b="0" i="0" u="none" strike="noStrike" dirty="0">
                        <a:solidFill>
                          <a:srgbClr val="000000"/>
                        </a:solidFill>
                        <a:effectLst/>
                        <a:latin typeface="Trebuchet MS" panose="020B0603020202020204" pitchFamily="34" charset="0"/>
                      </a:endParaRPr>
                    </a:p>
                  </a:txBody>
                  <a:tcPr marL="9525" marR="9525" marT="9525" marB="0" anchor="b"/>
                </a:tc>
                <a:tc>
                  <a:txBody>
                    <a:bodyPr/>
                    <a:lstStyle/>
                    <a:p>
                      <a:pPr algn="l" fontAlgn="b"/>
                      <a:r>
                        <a:rPr lang="es-ES" sz="1000" u="none" strike="noStrike">
                          <a:effectLst/>
                        </a:rPr>
                        <a:t>K-Nearest Neighbors</a:t>
                      </a:r>
                      <a:endParaRPr lang="es-ES" sz="1000" b="0" i="0" u="none" strike="noStrike">
                        <a:solidFill>
                          <a:srgbClr val="000000"/>
                        </a:solidFill>
                        <a:effectLst/>
                        <a:latin typeface="Trebuchet MS" panose="020B0603020202020204" pitchFamily="34" charset="0"/>
                      </a:endParaRPr>
                    </a:p>
                  </a:txBody>
                  <a:tcPr marL="9525" marR="9525" marT="9525" marB="0" anchor="b"/>
                </a:tc>
                <a:extLst>
                  <a:ext uri="{0D108BD9-81ED-4DB2-BD59-A6C34878D82A}">
                    <a16:rowId xmlns:a16="http://schemas.microsoft.com/office/drawing/2014/main" val="1028874949"/>
                  </a:ext>
                </a:extLst>
              </a:tr>
              <a:tr h="194445">
                <a:tc>
                  <a:txBody>
                    <a:bodyPr/>
                    <a:lstStyle/>
                    <a:p>
                      <a:pPr algn="ctr" fontAlgn="b"/>
                      <a:r>
                        <a:rPr lang="es-ES" sz="1000" u="none" strike="noStrike">
                          <a:effectLst/>
                        </a:rPr>
                        <a:t>0.75</a:t>
                      </a:r>
                      <a:endParaRPr lang="es-ES" sz="1000" b="0" i="0" u="none" strike="noStrike">
                        <a:solidFill>
                          <a:srgbClr val="000000"/>
                        </a:solidFill>
                        <a:effectLst/>
                        <a:latin typeface="Trebuchet MS" panose="020B0603020202020204" pitchFamily="34" charset="0"/>
                      </a:endParaRPr>
                    </a:p>
                  </a:txBody>
                  <a:tcPr marL="9525" marR="9525" marT="9525" marB="0" anchor="b"/>
                </a:tc>
                <a:tc>
                  <a:txBody>
                    <a:bodyPr/>
                    <a:lstStyle/>
                    <a:p>
                      <a:pPr algn="l" fontAlgn="b"/>
                      <a:r>
                        <a:rPr lang="es-ES" sz="1000" u="none" strike="noStrike">
                          <a:effectLst/>
                        </a:rPr>
                        <a:t>Logistic Regression</a:t>
                      </a:r>
                      <a:endParaRPr lang="es-ES" sz="1000" b="0" i="0" u="none" strike="noStrike">
                        <a:solidFill>
                          <a:srgbClr val="000000"/>
                        </a:solidFill>
                        <a:effectLst/>
                        <a:latin typeface="Trebuchet MS" panose="020B0603020202020204" pitchFamily="34" charset="0"/>
                      </a:endParaRPr>
                    </a:p>
                  </a:txBody>
                  <a:tcPr marL="9525" marR="9525" marT="9525" marB="0" anchor="b"/>
                </a:tc>
                <a:extLst>
                  <a:ext uri="{0D108BD9-81ED-4DB2-BD59-A6C34878D82A}">
                    <a16:rowId xmlns:a16="http://schemas.microsoft.com/office/drawing/2014/main" val="3219931710"/>
                  </a:ext>
                </a:extLst>
              </a:tr>
              <a:tr h="194445">
                <a:tc>
                  <a:txBody>
                    <a:bodyPr/>
                    <a:lstStyle/>
                    <a:p>
                      <a:pPr algn="ctr" fontAlgn="b"/>
                      <a:r>
                        <a:rPr lang="es-ES" sz="1000" u="none" strike="noStrike" dirty="0">
                          <a:effectLst/>
                        </a:rPr>
                        <a:t>0.63</a:t>
                      </a:r>
                      <a:endParaRPr lang="es-ES" sz="1000" b="0" i="0" u="none" strike="noStrike" dirty="0">
                        <a:solidFill>
                          <a:srgbClr val="000000"/>
                        </a:solidFill>
                        <a:effectLst/>
                        <a:latin typeface="Trebuchet MS" panose="020B0603020202020204" pitchFamily="34" charset="0"/>
                      </a:endParaRPr>
                    </a:p>
                  </a:txBody>
                  <a:tcPr marL="9525" marR="9525" marT="9525" marB="0" anchor="b"/>
                </a:tc>
                <a:tc>
                  <a:txBody>
                    <a:bodyPr/>
                    <a:lstStyle/>
                    <a:p>
                      <a:pPr algn="l" fontAlgn="b"/>
                      <a:r>
                        <a:rPr lang="es-ES" sz="1000" u="none" strike="noStrike" dirty="0" err="1">
                          <a:effectLst/>
                        </a:rPr>
                        <a:t>AdaBoost</a:t>
                      </a:r>
                      <a:endParaRPr lang="es-ES" sz="1000" b="0" i="0" u="none" strike="noStrike" dirty="0">
                        <a:solidFill>
                          <a:srgbClr val="000000"/>
                        </a:solidFill>
                        <a:effectLst/>
                        <a:latin typeface="Trebuchet MS" panose="020B0603020202020204" pitchFamily="34" charset="0"/>
                      </a:endParaRPr>
                    </a:p>
                  </a:txBody>
                  <a:tcPr marL="9525" marR="9525" marT="9525" marB="0" anchor="b"/>
                </a:tc>
                <a:extLst>
                  <a:ext uri="{0D108BD9-81ED-4DB2-BD59-A6C34878D82A}">
                    <a16:rowId xmlns:a16="http://schemas.microsoft.com/office/drawing/2014/main" val="341746416"/>
                  </a:ext>
                </a:extLst>
              </a:tr>
            </a:tbl>
          </a:graphicData>
        </a:graphic>
      </p:graphicFrame>
      <p:sp>
        <p:nvSpPr>
          <p:cNvPr id="11" name="Rectángulo 10">
            <a:extLst>
              <a:ext uri="{FF2B5EF4-FFF2-40B4-BE49-F238E27FC236}">
                <a16:creationId xmlns:a16="http://schemas.microsoft.com/office/drawing/2014/main" id="{EFA98AED-605B-F1A0-ECB5-496284B1C71F}"/>
              </a:ext>
            </a:extLst>
          </p:cNvPr>
          <p:cNvSpPr/>
          <p:nvPr/>
        </p:nvSpPr>
        <p:spPr>
          <a:xfrm>
            <a:off x="5721350" y="1390650"/>
            <a:ext cx="3221350" cy="1104899"/>
          </a:xfrm>
          <a:prstGeom prst="rect">
            <a:avLst/>
          </a:prstGeom>
          <a:no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92368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5" name="Content Placeholder 2">
            <a:extLst>
              <a:ext uri="{FF2B5EF4-FFF2-40B4-BE49-F238E27FC236}">
                <a16:creationId xmlns:a16="http://schemas.microsoft.com/office/drawing/2014/main" id="{734F5E10-3131-5432-1253-B95B4F7DBF36}"/>
              </a:ext>
            </a:extLst>
          </p:cNvPr>
          <p:cNvSpPr txBox="1">
            <a:spLocks/>
          </p:cNvSpPr>
          <p:nvPr/>
        </p:nvSpPr>
        <p:spPr>
          <a:xfrm>
            <a:off x="201300" y="736375"/>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ctr"/>
            <a:r>
              <a:rPr lang="es-ES" sz="2000" dirty="0" err="1">
                <a:latin typeface="Montserrat Black" panose="00000A00000000000000" pitchFamily="2" charset="0"/>
              </a:rPr>
              <a:t>Finetuning</a:t>
            </a:r>
            <a:r>
              <a:rPr lang="es-ES" sz="2000" dirty="0">
                <a:latin typeface="Montserrat Black" panose="00000A00000000000000" pitchFamily="2" charset="0"/>
              </a:rPr>
              <a:t> por </a:t>
            </a:r>
            <a:r>
              <a:rPr lang="es-ES" sz="2000" dirty="0" err="1">
                <a:latin typeface="Montserrat Black" panose="00000A00000000000000" pitchFamily="2" charset="0"/>
              </a:rPr>
              <a:t>RandomSearchCV</a:t>
            </a:r>
            <a:endParaRPr lang="es-ES" sz="2000" dirty="0">
              <a:latin typeface="Montserrat Black" panose="00000A00000000000000" pitchFamily="2" charset="0"/>
            </a:endParaRPr>
          </a:p>
        </p:txBody>
      </p:sp>
      <p:pic>
        <p:nvPicPr>
          <p:cNvPr id="4" name="Imagen 3">
            <a:extLst>
              <a:ext uri="{FF2B5EF4-FFF2-40B4-BE49-F238E27FC236}">
                <a16:creationId xmlns:a16="http://schemas.microsoft.com/office/drawing/2014/main" id="{8BEDF93E-06FD-B9CB-7BC7-DC1BC53DE2A1}"/>
              </a:ext>
            </a:extLst>
          </p:cNvPr>
          <p:cNvPicPr>
            <a:picLocks noChangeAspect="1"/>
          </p:cNvPicPr>
          <p:nvPr/>
        </p:nvPicPr>
        <p:blipFill>
          <a:blip r:embed="rId3"/>
          <a:stretch>
            <a:fillRect/>
          </a:stretch>
        </p:blipFill>
        <p:spPr>
          <a:xfrm>
            <a:off x="1563560" y="1035514"/>
            <a:ext cx="5894768" cy="4047026"/>
          </a:xfrm>
          <a:prstGeom prst="rect">
            <a:avLst/>
          </a:prstGeom>
        </p:spPr>
      </p:pic>
    </p:spTree>
    <p:extLst>
      <p:ext uri="{BB962C8B-B14F-4D97-AF65-F5344CB8AC3E}">
        <p14:creationId xmlns:p14="http://schemas.microsoft.com/office/powerpoint/2010/main" val="2569750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a:off x="546754" y="341550"/>
            <a:ext cx="7877245" cy="6027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dirty="0"/>
              <a:t>ANTECEDENTES</a:t>
            </a:r>
            <a:endParaRPr dirty="0"/>
          </a:p>
        </p:txBody>
      </p:sp>
      <p:sp>
        <p:nvSpPr>
          <p:cNvPr id="248" name="Google Shape;248;p39"/>
          <p:cNvSpPr txBox="1">
            <a:spLocks noGrp="1"/>
          </p:cNvSpPr>
          <p:nvPr>
            <p:ph type="body" idx="1"/>
          </p:nvPr>
        </p:nvSpPr>
        <p:spPr>
          <a:xfrm>
            <a:off x="720001" y="901829"/>
            <a:ext cx="8160048" cy="4075523"/>
          </a:xfrm>
          <a:prstGeom prst="rect">
            <a:avLst/>
          </a:prstGeom>
        </p:spPr>
        <p:txBody>
          <a:bodyPr spcFirstLastPara="1" wrap="square" lIns="0" tIns="91425" rIns="91425" bIns="91425" anchor="t" anchorCtr="0">
            <a:noAutofit/>
          </a:bodyPr>
          <a:lstStyle/>
          <a:p>
            <a:pPr marL="171450" lvl="0" indent="-171450" algn="l" rtl="0">
              <a:spcBef>
                <a:spcPts val="0"/>
              </a:spcBef>
              <a:spcAft>
                <a:spcPts val="1200"/>
              </a:spcAft>
              <a:buFont typeface="Arial" panose="020B0604020202020204" pitchFamily="34" charset="0"/>
              <a:buChar char="•"/>
            </a:pPr>
            <a:r>
              <a:rPr lang="es-ES" sz="1400" b="1" i="0" dirty="0"/>
              <a:t>Obesidad como problema global</a:t>
            </a:r>
            <a:r>
              <a:rPr lang="es-ES" sz="1400" i="0" dirty="0"/>
              <a:t>: La obesidad es un desafío de salud pública que ha crecido significativamente en las últimas décadas, afectando a millones de personas en todo el mundo.</a:t>
            </a:r>
          </a:p>
          <a:p>
            <a:pPr marL="171450" indent="-171450">
              <a:buFont typeface="Arial" panose="020B0604020202020204" pitchFamily="34" charset="0"/>
              <a:buChar char="•"/>
            </a:pPr>
            <a:r>
              <a:rPr lang="es-ES" sz="1400" b="1" i="0" dirty="0"/>
              <a:t>Importancia de la predicción temprana</a:t>
            </a:r>
            <a:r>
              <a:rPr lang="es-ES" sz="1400" i="0" dirty="0"/>
              <a:t>: Identificar el riesgo de obesidad en una etapa temprana es crucial para implementar intervenciones preventivas y reducir el impacto negativo en la salud y los costos asociados al tratamiento:</a:t>
            </a:r>
          </a:p>
          <a:p>
            <a:pPr marL="628650" lvl="1" indent="-171450">
              <a:lnSpc>
                <a:spcPct val="100000"/>
              </a:lnSpc>
              <a:spcBef>
                <a:spcPts val="0"/>
              </a:spcBef>
              <a:buFont typeface="Arial" panose="020B0604020202020204" pitchFamily="34" charset="0"/>
              <a:buChar char="•"/>
            </a:pPr>
            <a:r>
              <a:rPr lang="es-ES" sz="1200" i="1" dirty="0"/>
              <a:t>Perfil Demográfico y Biológico. Género y edad influyen en la susceptibilidad individual a la obesidad.</a:t>
            </a:r>
          </a:p>
          <a:p>
            <a:pPr marL="628650" lvl="1" indent="-171450">
              <a:lnSpc>
                <a:spcPct val="100000"/>
              </a:lnSpc>
              <a:spcBef>
                <a:spcPts val="0"/>
              </a:spcBef>
              <a:buFont typeface="Arial" panose="020B0604020202020204" pitchFamily="34" charset="0"/>
              <a:buChar char="•"/>
            </a:pPr>
            <a:r>
              <a:rPr lang="es-ES" sz="1200" i="1" dirty="0"/>
              <a:t>Hábitos Alimenticios y Nutrición. Patrones de alimentación y consumo de nutrientes afectan el riesgo de obesidad.</a:t>
            </a:r>
          </a:p>
          <a:p>
            <a:pPr marL="628650" lvl="1" indent="-171450">
              <a:lnSpc>
                <a:spcPct val="100000"/>
              </a:lnSpc>
              <a:spcBef>
                <a:spcPts val="0"/>
              </a:spcBef>
              <a:buFont typeface="Arial" panose="020B0604020202020204" pitchFamily="34" charset="0"/>
              <a:buChar char="•"/>
            </a:pPr>
            <a:r>
              <a:rPr lang="es-ES" sz="1200" i="1" dirty="0"/>
              <a:t>Estilo de Vida y Actividad Física. La actividad física regular y el sedentarismo influyen en el equilibrio energético.</a:t>
            </a:r>
          </a:p>
          <a:p>
            <a:pPr marL="628650" lvl="1" indent="-171450">
              <a:lnSpc>
                <a:spcPct val="100000"/>
              </a:lnSpc>
              <a:spcBef>
                <a:spcPts val="0"/>
              </a:spcBef>
              <a:buFont typeface="Arial" panose="020B0604020202020204" pitchFamily="34" charset="0"/>
              <a:buChar char="•"/>
            </a:pPr>
            <a:r>
              <a:rPr lang="es-ES" sz="1200" i="1" dirty="0"/>
              <a:t>Comportamientos Relacionados con la Salud. Factores como el tabaquismo, el consumo de alcohol y el uso de tecnología pueden influir indirectamente en el riesgo de obesidad.</a:t>
            </a:r>
          </a:p>
          <a:p>
            <a:pPr marL="628650" lvl="1" indent="-171450">
              <a:lnSpc>
                <a:spcPct val="100000"/>
              </a:lnSpc>
              <a:spcBef>
                <a:spcPts val="0"/>
              </a:spcBef>
              <a:buFont typeface="Arial" panose="020B0604020202020204" pitchFamily="34" charset="0"/>
              <a:buChar char="•"/>
            </a:pPr>
            <a:r>
              <a:rPr lang="es-ES" sz="1200" i="1" dirty="0"/>
              <a:t>Historia Familiar y Entorno Social. La predisposición genética y el entorno social impactan en los hábitos alimenticios y de actividad física.</a:t>
            </a:r>
          </a:p>
          <a:p>
            <a:pPr marL="628650" lvl="1" indent="-171450">
              <a:lnSpc>
                <a:spcPct val="100000"/>
              </a:lnSpc>
              <a:spcBef>
                <a:spcPts val="0"/>
              </a:spcBef>
              <a:buFont typeface="Arial" panose="020B0604020202020204" pitchFamily="34" charset="0"/>
              <a:buChar char="•"/>
            </a:pPr>
            <a:r>
              <a:rPr lang="es-ES" sz="1200" i="1" dirty="0"/>
              <a:t>Acceso y Uso de Transporte. El tipo de transporte utilizado refleja el nivel de actividad física diaria y el entorno urbano.</a:t>
            </a:r>
          </a:p>
          <a:p>
            <a:pPr marL="628650" lvl="1" indent="-171450">
              <a:lnSpc>
                <a:spcPct val="100000"/>
              </a:lnSpc>
              <a:spcBef>
                <a:spcPts val="0"/>
              </a:spcBef>
              <a:buFont typeface="Arial" panose="020B0604020202020204" pitchFamily="34" charset="0"/>
              <a:buChar char="•"/>
            </a:pPr>
            <a:endParaRPr lang="es-ES" sz="1200" i="1" dirty="0"/>
          </a:p>
          <a:p>
            <a:pPr marL="171450" indent="-171450">
              <a:buFont typeface="Arial" panose="020B0604020202020204" pitchFamily="34" charset="0"/>
              <a:buChar char="•"/>
            </a:pPr>
            <a:r>
              <a:rPr lang="es-ES" sz="1400" b="1" i="0" dirty="0"/>
              <a:t>La Predicción del Riesgo de Obesidad mediante Machine Learning es una herramienta fiable para la detección temprana</a:t>
            </a:r>
          </a:p>
          <a:p>
            <a:pPr marL="171450" lvl="0" indent="-171450" algn="l" rtl="0">
              <a:spcBef>
                <a:spcPts val="0"/>
              </a:spcBef>
              <a:spcAft>
                <a:spcPts val="0"/>
              </a:spcAft>
              <a:buFont typeface="Arial" panose="020B0604020202020204" pitchFamily="34" charset="0"/>
              <a:buChar char="•"/>
            </a:pPr>
            <a:endParaRPr dirty="0">
              <a:solidFill>
                <a:schemeClr val="dk1"/>
              </a:solidFill>
            </a:endParaRPr>
          </a:p>
        </p:txBody>
      </p:sp>
      <p:grpSp>
        <p:nvGrpSpPr>
          <p:cNvPr id="2" name="Grupo 1">
            <a:extLst>
              <a:ext uri="{FF2B5EF4-FFF2-40B4-BE49-F238E27FC236}">
                <a16:creationId xmlns:a16="http://schemas.microsoft.com/office/drawing/2014/main" id="{B7FB7F7F-3F90-656F-E7BD-4B1846A412D4}"/>
              </a:ext>
            </a:extLst>
          </p:cNvPr>
          <p:cNvGrpSpPr/>
          <p:nvPr/>
        </p:nvGrpSpPr>
        <p:grpSpPr>
          <a:xfrm>
            <a:off x="8204115" y="112384"/>
            <a:ext cx="895819" cy="705389"/>
            <a:chOff x="6147030" y="1316885"/>
            <a:chExt cx="1679138" cy="1341152"/>
          </a:xfrm>
        </p:grpSpPr>
        <p:sp>
          <p:nvSpPr>
            <p:cNvPr id="3" name="Google Shape;231;p38">
              <a:extLst>
                <a:ext uri="{FF2B5EF4-FFF2-40B4-BE49-F238E27FC236}">
                  <a16:creationId xmlns:a16="http://schemas.microsoft.com/office/drawing/2014/main" id="{6C9A34E9-B65C-8F20-4596-78266D87E6B1}"/>
                </a:ext>
              </a:extLst>
            </p:cNvPr>
            <p:cNvSpPr/>
            <p:nvPr/>
          </p:nvSpPr>
          <p:spPr>
            <a:xfrm>
              <a:off x="6147030" y="1316885"/>
              <a:ext cx="1182310" cy="1341152"/>
            </a:xfrm>
            <a:custGeom>
              <a:avLst/>
              <a:gdLst/>
              <a:ahLst/>
              <a:cxnLst/>
              <a:rect l="l" t="t" r="r" b="b"/>
              <a:pathLst>
                <a:path w="116000" h="119693" extrusionOk="0">
                  <a:moveTo>
                    <a:pt x="81072" y="55956"/>
                  </a:moveTo>
                  <a:cubicBezTo>
                    <a:pt x="64526" y="48296"/>
                    <a:pt x="48352" y="39391"/>
                    <a:pt x="30848" y="34286"/>
                  </a:cubicBezTo>
                  <a:cubicBezTo>
                    <a:pt x="24401" y="32406"/>
                    <a:pt x="10708" y="27061"/>
                    <a:pt x="10708" y="33776"/>
                  </a:cubicBezTo>
                  <a:cubicBezTo>
                    <a:pt x="10708" y="50177"/>
                    <a:pt x="44123" y="38217"/>
                    <a:pt x="59912" y="33776"/>
                  </a:cubicBezTo>
                  <a:cubicBezTo>
                    <a:pt x="71787" y="30436"/>
                    <a:pt x="71416" y="29181"/>
                    <a:pt x="83367" y="26128"/>
                  </a:cubicBezTo>
                  <a:cubicBezTo>
                    <a:pt x="88959" y="24699"/>
                    <a:pt x="89134" y="25724"/>
                    <a:pt x="94839" y="24853"/>
                  </a:cubicBezTo>
                  <a:cubicBezTo>
                    <a:pt x="96674" y="24573"/>
                    <a:pt x="97196" y="22427"/>
                    <a:pt x="98408" y="23833"/>
                  </a:cubicBezTo>
                  <a:cubicBezTo>
                    <a:pt x="101303" y="27191"/>
                    <a:pt x="99520" y="28148"/>
                    <a:pt x="101213" y="32246"/>
                  </a:cubicBezTo>
                  <a:cubicBezTo>
                    <a:pt x="105885" y="43557"/>
                    <a:pt x="113929" y="59786"/>
                    <a:pt x="105547" y="68703"/>
                  </a:cubicBezTo>
                  <a:cubicBezTo>
                    <a:pt x="95681" y="79199"/>
                    <a:pt x="73943" y="80716"/>
                    <a:pt x="62461" y="72018"/>
                  </a:cubicBezTo>
                  <a:cubicBezTo>
                    <a:pt x="58290" y="68858"/>
                    <a:pt x="59330" y="67812"/>
                    <a:pt x="56598" y="63350"/>
                  </a:cubicBezTo>
                  <a:cubicBezTo>
                    <a:pt x="49296" y="51422"/>
                    <a:pt x="41735" y="39274"/>
                    <a:pt x="37732" y="25873"/>
                  </a:cubicBezTo>
                  <a:cubicBezTo>
                    <a:pt x="35121" y="17132"/>
                    <a:pt x="36433" y="16840"/>
                    <a:pt x="35437" y="7772"/>
                  </a:cubicBezTo>
                  <a:cubicBezTo>
                    <a:pt x="35284" y="6378"/>
                    <a:pt x="36133" y="6185"/>
                    <a:pt x="35437" y="4967"/>
                  </a:cubicBezTo>
                  <a:cubicBezTo>
                    <a:pt x="35193" y="4540"/>
                    <a:pt x="37757" y="3909"/>
                    <a:pt x="28809" y="10576"/>
                  </a:cubicBezTo>
                  <a:cubicBezTo>
                    <a:pt x="24514" y="13777"/>
                    <a:pt x="16068" y="15981"/>
                    <a:pt x="16826" y="21284"/>
                  </a:cubicBezTo>
                  <a:cubicBezTo>
                    <a:pt x="17218" y="24031"/>
                    <a:pt x="21708" y="23930"/>
                    <a:pt x="24220" y="25108"/>
                  </a:cubicBezTo>
                  <a:cubicBezTo>
                    <a:pt x="31481" y="28512"/>
                    <a:pt x="39985" y="30283"/>
                    <a:pt x="47929" y="29187"/>
                  </a:cubicBezTo>
                  <a:cubicBezTo>
                    <a:pt x="54028" y="28346"/>
                    <a:pt x="58469" y="22266"/>
                    <a:pt x="64501" y="21029"/>
                  </a:cubicBezTo>
                  <a:cubicBezTo>
                    <a:pt x="68001" y="20311"/>
                    <a:pt x="71663" y="21096"/>
                    <a:pt x="75208" y="21539"/>
                  </a:cubicBezTo>
                  <a:cubicBezTo>
                    <a:pt x="82569" y="22459"/>
                    <a:pt x="82690" y="37009"/>
                    <a:pt x="79033" y="43464"/>
                  </a:cubicBezTo>
                  <a:cubicBezTo>
                    <a:pt x="73204" y="53751"/>
                    <a:pt x="57792" y="63131"/>
                    <a:pt x="46910" y="58506"/>
                  </a:cubicBezTo>
                  <a:cubicBezTo>
                    <a:pt x="39886" y="55521"/>
                    <a:pt x="36102" y="47327"/>
                    <a:pt x="32888" y="40405"/>
                  </a:cubicBezTo>
                  <a:cubicBezTo>
                    <a:pt x="31459" y="37328"/>
                    <a:pt x="31742" y="33055"/>
                    <a:pt x="29064" y="30972"/>
                  </a:cubicBezTo>
                  <a:cubicBezTo>
                    <a:pt x="28234" y="30327"/>
                    <a:pt x="28353" y="32981"/>
                    <a:pt x="28299" y="34031"/>
                  </a:cubicBezTo>
                  <a:cubicBezTo>
                    <a:pt x="28047" y="38942"/>
                    <a:pt x="27776" y="44723"/>
                    <a:pt x="30848" y="48563"/>
                  </a:cubicBezTo>
                  <a:cubicBezTo>
                    <a:pt x="34196" y="52748"/>
                    <a:pt x="41041" y="52695"/>
                    <a:pt x="46400" y="52642"/>
                  </a:cubicBezTo>
                  <a:cubicBezTo>
                    <a:pt x="58417" y="52524"/>
                    <a:pt x="70524" y="50066"/>
                    <a:pt x="81837" y="46013"/>
                  </a:cubicBezTo>
                  <a:cubicBezTo>
                    <a:pt x="87746" y="43896"/>
                    <a:pt x="88032" y="44314"/>
                    <a:pt x="93310" y="40915"/>
                  </a:cubicBezTo>
                  <a:cubicBezTo>
                    <a:pt x="96105" y="39115"/>
                    <a:pt x="96820" y="35267"/>
                    <a:pt x="98663" y="32501"/>
                  </a:cubicBezTo>
                  <a:cubicBezTo>
                    <a:pt x="99513" y="31226"/>
                    <a:pt x="100912" y="34823"/>
                    <a:pt x="101213" y="36326"/>
                  </a:cubicBezTo>
                  <a:cubicBezTo>
                    <a:pt x="102649" y="43502"/>
                    <a:pt x="102182" y="53295"/>
                    <a:pt x="96369" y="57741"/>
                  </a:cubicBezTo>
                  <a:cubicBezTo>
                    <a:pt x="91605" y="61384"/>
                    <a:pt x="84517" y="59833"/>
                    <a:pt x="78523" y="60035"/>
                  </a:cubicBezTo>
                  <a:cubicBezTo>
                    <a:pt x="71871" y="60259"/>
                    <a:pt x="64667" y="61068"/>
                    <a:pt x="58637" y="58251"/>
                  </a:cubicBezTo>
                  <a:cubicBezTo>
                    <a:pt x="47644" y="53115"/>
                    <a:pt x="48185" y="52078"/>
                    <a:pt x="37987" y="45504"/>
                  </a:cubicBezTo>
                  <a:cubicBezTo>
                    <a:pt x="37916" y="45458"/>
                    <a:pt x="27853" y="34987"/>
                    <a:pt x="26514" y="36326"/>
                  </a:cubicBezTo>
                  <a:cubicBezTo>
                    <a:pt x="25573" y="37267"/>
                    <a:pt x="27411" y="37551"/>
                    <a:pt x="27279" y="38875"/>
                  </a:cubicBezTo>
                  <a:cubicBezTo>
                    <a:pt x="26888" y="42782"/>
                    <a:pt x="25973" y="42626"/>
                    <a:pt x="25494" y="46523"/>
                  </a:cubicBezTo>
                  <a:cubicBezTo>
                    <a:pt x="24862" y="51671"/>
                    <a:pt x="25152" y="61204"/>
                    <a:pt x="30338" y="61310"/>
                  </a:cubicBezTo>
                  <a:cubicBezTo>
                    <a:pt x="44931" y="61608"/>
                    <a:pt x="58405" y="51497"/>
                    <a:pt x="69855" y="42444"/>
                  </a:cubicBezTo>
                  <a:cubicBezTo>
                    <a:pt x="73348" y="39682"/>
                    <a:pt x="75647" y="35135"/>
                    <a:pt x="79797" y="33521"/>
                  </a:cubicBezTo>
                  <a:cubicBezTo>
                    <a:pt x="83783" y="31970"/>
                    <a:pt x="85773" y="41458"/>
                    <a:pt x="84386" y="45504"/>
                  </a:cubicBezTo>
                  <a:cubicBezTo>
                    <a:pt x="81797" y="53056"/>
                    <a:pt x="68915" y="50348"/>
                    <a:pt x="60932" y="50348"/>
                  </a:cubicBezTo>
                  <a:cubicBezTo>
                    <a:pt x="51989" y="50348"/>
                    <a:pt x="42965" y="50141"/>
                    <a:pt x="34162" y="48563"/>
                  </a:cubicBezTo>
                  <a:cubicBezTo>
                    <a:pt x="26200" y="47136"/>
                    <a:pt x="15147" y="47731"/>
                    <a:pt x="11217" y="40660"/>
                  </a:cubicBezTo>
                  <a:cubicBezTo>
                    <a:pt x="10607" y="39563"/>
                    <a:pt x="13876" y="41374"/>
                    <a:pt x="14532" y="42444"/>
                  </a:cubicBezTo>
                  <a:cubicBezTo>
                    <a:pt x="20098" y="51513"/>
                    <a:pt x="25817" y="65644"/>
                    <a:pt x="36457" y="65644"/>
                  </a:cubicBezTo>
                  <a:cubicBezTo>
                    <a:pt x="50339" y="65644"/>
                    <a:pt x="52871" y="41534"/>
                    <a:pt x="65521" y="35816"/>
                  </a:cubicBezTo>
                  <a:cubicBezTo>
                    <a:pt x="70078" y="33756"/>
                    <a:pt x="75611" y="31544"/>
                    <a:pt x="80307" y="33266"/>
                  </a:cubicBezTo>
                  <a:cubicBezTo>
                    <a:pt x="84622" y="34849"/>
                    <a:pt x="87403" y="40176"/>
                    <a:pt x="87956" y="44739"/>
                  </a:cubicBezTo>
                  <a:cubicBezTo>
                    <a:pt x="89480" y="57306"/>
                    <a:pt x="63849" y="59946"/>
                    <a:pt x="51754" y="56211"/>
                  </a:cubicBezTo>
                  <a:cubicBezTo>
                    <a:pt x="44276" y="53901"/>
                    <a:pt x="37730" y="47626"/>
                    <a:pt x="34162" y="40660"/>
                  </a:cubicBezTo>
                  <a:cubicBezTo>
                    <a:pt x="33260" y="38898"/>
                    <a:pt x="33322" y="34864"/>
                    <a:pt x="33143" y="36835"/>
                  </a:cubicBezTo>
                  <a:cubicBezTo>
                    <a:pt x="31880" y="50753"/>
                    <a:pt x="31918" y="68897"/>
                    <a:pt x="42831" y="77627"/>
                  </a:cubicBezTo>
                  <a:cubicBezTo>
                    <a:pt x="48098" y="81841"/>
                    <a:pt x="56162" y="74461"/>
                    <a:pt x="61951" y="70998"/>
                  </a:cubicBezTo>
                  <a:cubicBezTo>
                    <a:pt x="74301" y="63611"/>
                    <a:pt x="83121" y="51469"/>
                    <a:pt x="94329" y="42444"/>
                  </a:cubicBezTo>
                  <a:cubicBezTo>
                    <a:pt x="100054" y="37834"/>
                    <a:pt x="116000" y="31014"/>
                    <a:pt x="116000" y="38365"/>
                  </a:cubicBezTo>
                  <a:cubicBezTo>
                    <a:pt x="116000" y="49345"/>
                    <a:pt x="100375" y="55518"/>
                    <a:pt x="89740" y="58251"/>
                  </a:cubicBezTo>
                  <a:cubicBezTo>
                    <a:pt x="73232" y="62493"/>
                    <a:pt x="55102" y="66884"/>
                    <a:pt x="38751" y="62075"/>
                  </a:cubicBezTo>
                  <a:cubicBezTo>
                    <a:pt x="27272" y="58699"/>
                    <a:pt x="21586" y="43133"/>
                    <a:pt x="20395" y="31227"/>
                  </a:cubicBezTo>
                  <a:cubicBezTo>
                    <a:pt x="20021" y="27491"/>
                    <a:pt x="18291" y="22092"/>
                    <a:pt x="21415" y="20009"/>
                  </a:cubicBezTo>
                  <a:cubicBezTo>
                    <a:pt x="24314" y="18076"/>
                    <a:pt x="20180" y="26888"/>
                    <a:pt x="19121" y="30207"/>
                  </a:cubicBezTo>
                  <a:cubicBezTo>
                    <a:pt x="16717" y="37740"/>
                    <a:pt x="15677" y="37389"/>
                    <a:pt x="13512" y="44994"/>
                  </a:cubicBezTo>
                  <a:cubicBezTo>
                    <a:pt x="10710" y="54836"/>
                    <a:pt x="6197" y="64914"/>
                    <a:pt x="7393" y="75077"/>
                  </a:cubicBezTo>
                  <a:cubicBezTo>
                    <a:pt x="8804" y="87069"/>
                    <a:pt x="33523" y="80462"/>
                    <a:pt x="43595" y="73802"/>
                  </a:cubicBezTo>
                  <a:cubicBezTo>
                    <a:pt x="55325" y="66045"/>
                    <a:pt x="67489" y="48743"/>
                    <a:pt x="61951" y="35816"/>
                  </a:cubicBezTo>
                  <a:cubicBezTo>
                    <a:pt x="60442" y="32293"/>
                    <a:pt x="54219" y="35746"/>
                    <a:pt x="50479" y="36581"/>
                  </a:cubicBezTo>
                  <a:cubicBezTo>
                    <a:pt x="39437" y="39046"/>
                    <a:pt x="28647" y="42841"/>
                    <a:pt x="18356" y="47543"/>
                  </a:cubicBezTo>
                  <a:cubicBezTo>
                    <a:pt x="11933" y="50478"/>
                    <a:pt x="-3949" y="57311"/>
                    <a:pt x="2039" y="61055"/>
                  </a:cubicBezTo>
                  <a:cubicBezTo>
                    <a:pt x="5587" y="63274"/>
                    <a:pt x="10621" y="60287"/>
                    <a:pt x="14277" y="58251"/>
                  </a:cubicBezTo>
                  <a:cubicBezTo>
                    <a:pt x="30627" y="49145"/>
                    <a:pt x="30377" y="48700"/>
                    <a:pt x="46145" y="38620"/>
                  </a:cubicBezTo>
                  <a:cubicBezTo>
                    <a:pt x="58739" y="30569"/>
                    <a:pt x="71417" y="22491"/>
                    <a:pt x="82857" y="12871"/>
                  </a:cubicBezTo>
                  <a:cubicBezTo>
                    <a:pt x="83451" y="12372"/>
                    <a:pt x="81981" y="12710"/>
                    <a:pt x="81327" y="13126"/>
                  </a:cubicBezTo>
                  <a:cubicBezTo>
                    <a:pt x="76314" y="16316"/>
                    <a:pt x="76719" y="16927"/>
                    <a:pt x="71639" y="20009"/>
                  </a:cubicBezTo>
                  <a:cubicBezTo>
                    <a:pt x="65350" y="23825"/>
                    <a:pt x="64842" y="22942"/>
                    <a:pt x="58637" y="26893"/>
                  </a:cubicBezTo>
                  <a:cubicBezTo>
                    <a:pt x="40595" y="38383"/>
                    <a:pt x="40723" y="38591"/>
                    <a:pt x="23200" y="50857"/>
                  </a:cubicBezTo>
                  <a:cubicBezTo>
                    <a:pt x="19991" y="53104"/>
                    <a:pt x="14277" y="54588"/>
                    <a:pt x="14277" y="58506"/>
                  </a:cubicBezTo>
                  <a:cubicBezTo>
                    <a:pt x="14277" y="60208"/>
                    <a:pt x="17683" y="58930"/>
                    <a:pt x="19376" y="58761"/>
                  </a:cubicBezTo>
                  <a:cubicBezTo>
                    <a:pt x="25786" y="58120"/>
                    <a:pt x="32373" y="57956"/>
                    <a:pt x="38497" y="55956"/>
                  </a:cubicBezTo>
                  <a:cubicBezTo>
                    <a:pt x="50162" y="52147"/>
                    <a:pt x="62444" y="46673"/>
                    <a:pt x="70110" y="37090"/>
                  </a:cubicBezTo>
                  <a:cubicBezTo>
                    <a:pt x="71219" y="35703"/>
                    <a:pt x="68398" y="37601"/>
                    <a:pt x="66795" y="38365"/>
                  </a:cubicBezTo>
                  <a:cubicBezTo>
                    <a:pt x="60361" y="41429"/>
                    <a:pt x="60402" y="41513"/>
                    <a:pt x="54048" y="44739"/>
                  </a:cubicBezTo>
                  <a:cubicBezTo>
                    <a:pt x="40728" y="51502"/>
                    <a:pt x="27435" y="58631"/>
                    <a:pt x="15552" y="67684"/>
                  </a:cubicBezTo>
                  <a:cubicBezTo>
                    <a:pt x="12531" y="69986"/>
                    <a:pt x="4360" y="76352"/>
                    <a:pt x="8158" y="76352"/>
                  </a:cubicBezTo>
                  <a:cubicBezTo>
                    <a:pt x="28797" y="76352"/>
                    <a:pt x="49280" y="67383"/>
                    <a:pt x="66795" y="56466"/>
                  </a:cubicBezTo>
                  <a:cubicBezTo>
                    <a:pt x="77159" y="50006"/>
                    <a:pt x="76856" y="49521"/>
                    <a:pt x="86426" y="41934"/>
                  </a:cubicBezTo>
                  <a:cubicBezTo>
                    <a:pt x="89724" y="39320"/>
                    <a:pt x="97259" y="36364"/>
                    <a:pt x="95094" y="32756"/>
                  </a:cubicBezTo>
                  <a:cubicBezTo>
                    <a:pt x="94553" y="31855"/>
                    <a:pt x="92867" y="32878"/>
                    <a:pt x="92035" y="33521"/>
                  </a:cubicBezTo>
                  <a:cubicBezTo>
                    <a:pt x="90108" y="35010"/>
                    <a:pt x="90543" y="35475"/>
                    <a:pt x="88721" y="37090"/>
                  </a:cubicBezTo>
                  <a:cubicBezTo>
                    <a:pt x="84922" y="40458"/>
                    <a:pt x="84638" y="40121"/>
                    <a:pt x="80817" y="43464"/>
                  </a:cubicBezTo>
                  <a:cubicBezTo>
                    <a:pt x="73415" y="49940"/>
                    <a:pt x="73803" y="50380"/>
                    <a:pt x="66285" y="56721"/>
                  </a:cubicBezTo>
                  <a:cubicBezTo>
                    <a:pt x="63204" y="59320"/>
                    <a:pt x="62583" y="58538"/>
                    <a:pt x="59657" y="61310"/>
                  </a:cubicBezTo>
                  <a:cubicBezTo>
                    <a:pt x="59009" y="61923"/>
                    <a:pt x="60549" y="61310"/>
                    <a:pt x="61441" y="61310"/>
                  </a:cubicBezTo>
                  <a:cubicBezTo>
                    <a:pt x="65266" y="61310"/>
                    <a:pt x="65274" y="61564"/>
                    <a:pt x="69090" y="61310"/>
                  </a:cubicBezTo>
                  <a:cubicBezTo>
                    <a:pt x="74938" y="60920"/>
                    <a:pt x="82952" y="61267"/>
                    <a:pt x="85916" y="56211"/>
                  </a:cubicBezTo>
                  <a:cubicBezTo>
                    <a:pt x="93273" y="43660"/>
                    <a:pt x="65615" y="34198"/>
                    <a:pt x="52263" y="28422"/>
                  </a:cubicBezTo>
                  <a:cubicBezTo>
                    <a:pt x="43447" y="24608"/>
                    <a:pt x="27540" y="12781"/>
                    <a:pt x="24220" y="21794"/>
                  </a:cubicBezTo>
                  <a:cubicBezTo>
                    <a:pt x="22598" y="26198"/>
                    <a:pt x="29876" y="29460"/>
                    <a:pt x="33653" y="32246"/>
                  </a:cubicBezTo>
                  <a:cubicBezTo>
                    <a:pt x="42043" y="38434"/>
                    <a:pt x="51012" y="44338"/>
                    <a:pt x="60932" y="47543"/>
                  </a:cubicBezTo>
                  <a:cubicBezTo>
                    <a:pt x="70621" y="50673"/>
                    <a:pt x="82895" y="48427"/>
                    <a:pt x="90505" y="55191"/>
                  </a:cubicBezTo>
                  <a:cubicBezTo>
                    <a:pt x="96444" y="60470"/>
                    <a:pt x="77951" y="45313"/>
                    <a:pt x="72659" y="39385"/>
                  </a:cubicBezTo>
                  <a:cubicBezTo>
                    <a:pt x="61124" y="26466"/>
                    <a:pt x="63521" y="24316"/>
                    <a:pt x="50989" y="12361"/>
                  </a:cubicBezTo>
                  <a:cubicBezTo>
                    <a:pt x="43839" y="5540"/>
                    <a:pt x="41967" y="-3302"/>
                    <a:pt x="33908" y="2418"/>
                  </a:cubicBezTo>
                  <a:cubicBezTo>
                    <a:pt x="26545" y="7644"/>
                    <a:pt x="37193" y="11129"/>
                    <a:pt x="43086" y="17970"/>
                  </a:cubicBezTo>
                  <a:cubicBezTo>
                    <a:pt x="51626" y="27883"/>
                    <a:pt x="51867" y="27881"/>
                    <a:pt x="62461" y="35561"/>
                  </a:cubicBezTo>
                  <a:cubicBezTo>
                    <a:pt x="76139" y="45478"/>
                    <a:pt x="91971" y="55534"/>
                    <a:pt x="108861" y="55956"/>
                  </a:cubicBezTo>
                  <a:cubicBezTo>
                    <a:pt x="114087" y="56087"/>
                    <a:pt x="102177" y="47598"/>
                    <a:pt x="97644" y="44994"/>
                  </a:cubicBezTo>
                  <a:cubicBezTo>
                    <a:pt x="77251" y="33279"/>
                    <a:pt x="53738" y="26189"/>
                    <a:pt x="30338" y="23833"/>
                  </a:cubicBezTo>
                  <a:cubicBezTo>
                    <a:pt x="26533" y="23450"/>
                    <a:pt x="24883" y="20700"/>
                    <a:pt x="22690" y="23833"/>
                  </a:cubicBezTo>
                  <a:cubicBezTo>
                    <a:pt x="19068" y="29008"/>
                    <a:pt x="31659" y="32791"/>
                    <a:pt x="36712" y="36581"/>
                  </a:cubicBezTo>
                  <a:cubicBezTo>
                    <a:pt x="48535" y="45449"/>
                    <a:pt x="60461" y="56123"/>
                    <a:pt x="74954" y="59016"/>
                  </a:cubicBezTo>
                  <a:cubicBezTo>
                    <a:pt x="79693" y="59962"/>
                    <a:pt x="59261" y="60705"/>
                    <a:pt x="61696" y="64879"/>
                  </a:cubicBezTo>
                  <a:cubicBezTo>
                    <a:pt x="65594" y="71558"/>
                    <a:pt x="78837" y="69685"/>
                    <a:pt x="84896" y="64879"/>
                  </a:cubicBezTo>
                  <a:cubicBezTo>
                    <a:pt x="94578" y="57200"/>
                    <a:pt x="67811" y="40441"/>
                    <a:pt x="55578" y="42189"/>
                  </a:cubicBezTo>
                  <a:cubicBezTo>
                    <a:pt x="48953" y="43136"/>
                    <a:pt x="46019" y="51748"/>
                    <a:pt x="42576" y="57486"/>
                  </a:cubicBezTo>
                  <a:cubicBezTo>
                    <a:pt x="40658" y="60682"/>
                    <a:pt x="37150" y="64052"/>
                    <a:pt x="37987" y="67684"/>
                  </a:cubicBezTo>
                  <a:cubicBezTo>
                    <a:pt x="38200" y="68610"/>
                    <a:pt x="39861" y="67077"/>
                    <a:pt x="40536" y="66409"/>
                  </a:cubicBezTo>
                  <a:cubicBezTo>
                    <a:pt x="52770" y="54295"/>
                    <a:pt x="53493" y="54955"/>
                    <a:pt x="64756" y="41934"/>
                  </a:cubicBezTo>
                  <a:cubicBezTo>
                    <a:pt x="75597" y="29401"/>
                    <a:pt x="72968" y="27182"/>
                    <a:pt x="84641" y="15420"/>
                  </a:cubicBezTo>
                  <a:cubicBezTo>
                    <a:pt x="89902" y="10118"/>
                    <a:pt x="98670" y="1108"/>
                    <a:pt x="97899" y="8537"/>
                  </a:cubicBezTo>
                  <a:cubicBezTo>
                    <a:pt x="95963" y="27196"/>
                    <a:pt x="90878" y="26007"/>
                    <a:pt x="81837" y="42444"/>
                  </a:cubicBezTo>
                  <a:cubicBezTo>
                    <a:pt x="74016" y="56664"/>
                    <a:pt x="73140" y="56148"/>
                    <a:pt x="64246" y="69723"/>
                  </a:cubicBezTo>
                  <a:cubicBezTo>
                    <a:pt x="62826" y="71890"/>
                    <a:pt x="58965" y="77346"/>
                    <a:pt x="58382" y="74822"/>
                  </a:cubicBezTo>
                  <a:cubicBezTo>
                    <a:pt x="57216" y="69771"/>
                    <a:pt x="60351" y="64641"/>
                    <a:pt x="61187" y="59525"/>
                  </a:cubicBezTo>
                  <a:cubicBezTo>
                    <a:pt x="62411" y="52035"/>
                    <a:pt x="61052" y="51755"/>
                    <a:pt x="63226" y="44484"/>
                  </a:cubicBezTo>
                  <a:cubicBezTo>
                    <a:pt x="65186" y="37930"/>
                    <a:pt x="66286" y="38365"/>
                    <a:pt x="69345" y="32246"/>
                  </a:cubicBezTo>
                  <a:cubicBezTo>
                    <a:pt x="70365" y="30207"/>
                    <a:pt x="72203" y="26039"/>
                    <a:pt x="71384" y="28167"/>
                  </a:cubicBezTo>
                  <a:cubicBezTo>
                    <a:pt x="64615" y="45763"/>
                    <a:pt x="55274" y="62260"/>
                    <a:pt x="46910" y="79156"/>
                  </a:cubicBezTo>
                  <a:cubicBezTo>
                    <a:pt x="40017" y="93081"/>
                    <a:pt x="37350" y="112485"/>
                    <a:pt x="23455" y="119437"/>
                  </a:cubicBezTo>
                  <a:cubicBezTo>
                    <a:pt x="22433" y="119948"/>
                    <a:pt x="25498" y="118003"/>
                    <a:pt x="25749" y="116888"/>
                  </a:cubicBezTo>
                  <a:cubicBezTo>
                    <a:pt x="28046" y="106664"/>
                    <a:pt x="26949" y="106444"/>
                    <a:pt x="29319" y="96237"/>
                  </a:cubicBezTo>
                  <a:cubicBezTo>
                    <a:pt x="33201" y="79521"/>
                    <a:pt x="35308" y="80003"/>
                    <a:pt x="38242" y="63095"/>
                  </a:cubicBezTo>
                  <a:cubicBezTo>
                    <a:pt x="40688" y="49001"/>
                    <a:pt x="36950" y="48511"/>
                    <a:pt x="40026" y="34541"/>
                  </a:cubicBezTo>
                  <a:cubicBezTo>
                    <a:pt x="43141" y="20392"/>
                    <a:pt x="44116" y="20533"/>
                    <a:pt x="50479" y="7517"/>
                  </a:cubicBezTo>
                  <a:cubicBezTo>
                    <a:pt x="52623" y="3132"/>
                    <a:pt x="52034" y="-654"/>
                    <a:pt x="56852" y="123"/>
                  </a:cubicBezTo>
                  <a:cubicBezTo>
                    <a:pt x="61197" y="824"/>
                    <a:pt x="58586" y="4395"/>
                    <a:pt x="58382" y="8792"/>
                  </a:cubicBezTo>
                  <a:cubicBezTo>
                    <a:pt x="57795" y="21416"/>
                    <a:pt x="54074" y="33807"/>
                    <a:pt x="49969" y="45759"/>
                  </a:cubicBezTo>
                  <a:cubicBezTo>
                    <a:pt x="41167" y="71388"/>
                    <a:pt x="25478" y="94116"/>
                    <a:pt x="14022" y="118673"/>
                  </a:cubicBezTo>
                  <a:cubicBezTo>
                    <a:pt x="13681" y="119404"/>
                    <a:pt x="15408" y="118956"/>
                    <a:pt x="15552" y="118163"/>
                  </a:cubicBezTo>
                  <a:cubicBezTo>
                    <a:pt x="17908" y="105140"/>
                    <a:pt x="16566" y="104936"/>
                    <a:pt x="18866" y="91903"/>
                  </a:cubicBezTo>
                  <a:cubicBezTo>
                    <a:pt x="20397" y="83226"/>
                    <a:pt x="21306" y="83427"/>
                    <a:pt x="23200" y="74822"/>
                  </a:cubicBezTo>
                  <a:cubicBezTo>
                    <a:pt x="28828" y="49259"/>
                    <a:pt x="20576" y="46104"/>
                    <a:pt x="33908" y="23578"/>
                  </a:cubicBezTo>
                  <a:cubicBezTo>
                    <a:pt x="41180" y="11291"/>
                    <a:pt x="48146" y="4658"/>
                    <a:pt x="60167" y="12361"/>
                  </a:cubicBezTo>
                  <a:cubicBezTo>
                    <a:pt x="71973" y="19926"/>
                    <a:pt x="60167" y="26383"/>
                    <a:pt x="60167" y="40405"/>
                  </a:cubicBezTo>
                  <a:cubicBezTo>
                    <a:pt x="60167" y="52260"/>
                    <a:pt x="60778" y="52275"/>
                    <a:pt x="60167" y="64114"/>
                  </a:cubicBezTo>
                  <a:cubicBezTo>
                    <a:pt x="59756" y="72072"/>
                    <a:pt x="59437" y="72060"/>
                    <a:pt x="58127" y="79921"/>
                  </a:cubicBezTo>
                  <a:cubicBezTo>
                    <a:pt x="57901" y="81275"/>
                    <a:pt x="57747" y="83684"/>
                    <a:pt x="57107" y="82470"/>
                  </a:cubicBezTo>
                  <a:cubicBezTo>
                    <a:pt x="48782" y="66680"/>
                    <a:pt x="42132" y="49068"/>
                    <a:pt x="41556" y="31227"/>
                  </a:cubicBezTo>
                  <a:cubicBezTo>
                    <a:pt x="41065" y="16012"/>
                    <a:pt x="65340" y="50240"/>
                    <a:pt x="76993" y="60035"/>
                  </a:cubicBezTo>
                  <a:cubicBezTo>
                    <a:pt x="86466" y="67998"/>
                    <a:pt x="85655" y="68992"/>
                    <a:pt x="95604" y="76352"/>
                  </a:cubicBezTo>
                  <a:cubicBezTo>
                    <a:pt x="101427" y="80660"/>
                    <a:pt x="111945" y="89524"/>
                    <a:pt x="108351" y="83235"/>
                  </a:cubicBezTo>
                  <a:cubicBezTo>
                    <a:pt x="101952" y="72037"/>
                    <a:pt x="99717" y="73495"/>
                    <a:pt x="89485" y="65644"/>
                  </a:cubicBezTo>
                  <a:cubicBezTo>
                    <a:pt x="79122" y="57693"/>
                    <a:pt x="68108" y="50412"/>
                    <a:pt x="56343" y="44739"/>
                  </a:cubicBezTo>
                  <a:cubicBezTo>
                    <a:pt x="48131" y="40780"/>
                    <a:pt x="47755" y="41675"/>
                    <a:pt x="39261" y="38365"/>
                  </a:cubicBezTo>
                  <a:cubicBezTo>
                    <a:pt x="37933" y="37848"/>
                    <a:pt x="35800" y="38185"/>
                    <a:pt x="36712" y="37090"/>
                  </a:cubicBezTo>
                  <a:cubicBezTo>
                    <a:pt x="42139" y="30578"/>
                    <a:pt x="52516" y="43486"/>
                    <a:pt x="59657" y="48053"/>
                  </a:cubicBezTo>
                  <a:cubicBezTo>
                    <a:pt x="64706" y="51282"/>
                    <a:pt x="65039" y="50724"/>
                    <a:pt x="70110" y="53917"/>
                  </a:cubicBezTo>
                  <a:cubicBezTo>
                    <a:pt x="71947" y="55073"/>
                    <a:pt x="75411" y="57595"/>
                    <a:pt x="73424" y="56721"/>
                  </a:cubicBezTo>
                  <a:cubicBezTo>
                    <a:pt x="48447" y="45731"/>
                    <a:pt x="24637" y="32251"/>
                    <a:pt x="0" y="20519"/>
                  </a:cubicBezTo>
                </a:path>
              </a:pathLst>
            </a:custGeom>
            <a:noFill/>
            <a:ln w="9525" cap="flat" cmpd="sng">
              <a:solidFill>
                <a:schemeClr val="dk2"/>
              </a:solidFill>
              <a:prstDash val="solid"/>
              <a:round/>
              <a:headEnd type="none" w="med" len="med"/>
              <a:tailEnd type="none" w="med" len="med"/>
            </a:ln>
          </p:spPr>
          <p:txBody>
            <a:bodyPr/>
            <a:lstStyle/>
            <a:p>
              <a:endParaRPr lang="es-ES"/>
            </a:p>
          </p:txBody>
        </p:sp>
        <p:sp>
          <p:nvSpPr>
            <p:cNvPr id="4" name="CuadroTexto 3">
              <a:extLst>
                <a:ext uri="{FF2B5EF4-FFF2-40B4-BE49-F238E27FC236}">
                  <a16:creationId xmlns:a16="http://schemas.microsoft.com/office/drawing/2014/main" id="{626EA661-7E88-1A43-4200-CA0648221866}"/>
                </a:ext>
              </a:extLst>
            </p:cNvPr>
            <p:cNvSpPr txBox="1"/>
            <p:nvPr/>
          </p:nvSpPr>
          <p:spPr>
            <a:xfrm>
              <a:off x="6467533" y="2125937"/>
              <a:ext cx="1358635" cy="497398"/>
            </a:xfrm>
            <a:prstGeom prst="rect">
              <a:avLst/>
            </a:prstGeom>
            <a:noFill/>
          </p:spPr>
          <p:txBody>
            <a:bodyPr wrap="square">
              <a:spAutoFit/>
            </a:bodyPr>
            <a:lstStyle/>
            <a:p>
              <a:r>
                <a:rPr lang="es-ES" sz="1100" b="1" i="1" dirty="0">
                  <a:latin typeface="AES Ministry" panose="02000000000000000000" pitchFamily="50" charset="0"/>
                  <a:ea typeface="Noto Sans" panose="020B0502040504020204" pitchFamily="34" charset="0"/>
                  <a:cs typeface="Noto Sans" panose="020B0502040504020204" pitchFamily="34" charset="0"/>
                </a:rPr>
                <a:t>PROBEML</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5" name="Content Placeholder 2">
            <a:extLst>
              <a:ext uri="{FF2B5EF4-FFF2-40B4-BE49-F238E27FC236}">
                <a16:creationId xmlns:a16="http://schemas.microsoft.com/office/drawing/2014/main" id="{734F5E10-3131-5432-1253-B95B4F7DBF36}"/>
              </a:ext>
            </a:extLst>
          </p:cNvPr>
          <p:cNvSpPr txBox="1">
            <a:spLocks/>
          </p:cNvSpPr>
          <p:nvPr/>
        </p:nvSpPr>
        <p:spPr>
          <a:xfrm>
            <a:off x="201300" y="552225"/>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Fine-</a:t>
            </a:r>
            <a:r>
              <a:rPr lang="es-ES" sz="2000" dirty="0" err="1">
                <a:latin typeface="Montserrat Black" panose="00000A00000000000000" pitchFamily="2" charset="0"/>
              </a:rPr>
              <a:t>tuning</a:t>
            </a:r>
            <a:r>
              <a:rPr lang="es-ES" sz="2000" dirty="0">
                <a:latin typeface="Montserrat Black" panose="00000A00000000000000" pitchFamily="2" charset="0"/>
              </a:rPr>
              <a:t> por </a:t>
            </a:r>
            <a:r>
              <a:rPr lang="es-ES" sz="2000" dirty="0" err="1">
                <a:latin typeface="Montserrat Black" panose="00000A00000000000000" pitchFamily="2" charset="0"/>
              </a:rPr>
              <a:t>Optuna</a:t>
            </a:r>
            <a:endParaRPr lang="es-ES" sz="2000" dirty="0">
              <a:latin typeface="Montserrat Black" panose="00000A00000000000000" pitchFamily="2" charset="0"/>
            </a:endParaRPr>
          </a:p>
        </p:txBody>
      </p:sp>
      <p:pic>
        <p:nvPicPr>
          <p:cNvPr id="3" name="Imagen 2">
            <a:extLst>
              <a:ext uri="{FF2B5EF4-FFF2-40B4-BE49-F238E27FC236}">
                <a16:creationId xmlns:a16="http://schemas.microsoft.com/office/drawing/2014/main" id="{86089817-507A-6C6F-FB80-E773FFD242D6}"/>
              </a:ext>
            </a:extLst>
          </p:cNvPr>
          <p:cNvPicPr>
            <a:picLocks noChangeAspect="1"/>
          </p:cNvPicPr>
          <p:nvPr/>
        </p:nvPicPr>
        <p:blipFill>
          <a:blip r:embed="rId3"/>
          <a:stretch>
            <a:fillRect/>
          </a:stretch>
        </p:blipFill>
        <p:spPr>
          <a:xfrm>
            <a:off x="902970" y="988695"/>
            <a:ext cx="7658100" cy="4019550"/>
          </a:xfrm>
          <a:prstGeom prst="rect">
            <a:avLst/>
          </a:prstGeom>
        </p:spPr>
      </p:pic>
    </p:spTree>
    <p:extLst>
      <p:ext uri="{BB962C8B-B14F-4D97-AF65-F5344CB8AC3E}">
        <p14:creationId xmlns:p14="http://schemas.microsoft.com/office/powerpoint/2010/main" val="1654280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5" name="Content Placeholder 2">
            <a:extLst>
              <a:ext uri="{FF2B5EF4-FFF2-40B4-BE49-F238E27FC236}">
                <a16:creationId xmlns:a16="http://schemas.microsoft.com/office/drawing/2014/main" id="{734F5E10-3131-5432-1253-B95B4F7DBF36}"/>
              </a:ext>
            </a:extLst>
          </p:cNvPr>
          <p:cNvSpPr txBox="1">
            <a:spLocks/>
          </p:cNvSpPr>
          <p:nvPr/>
        </p:nvSpPr>
        <p:spPr>
          <a:xfrm>
            <a:off x="201300" y="552225"/>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Fine-</a:t>
            </a:r>
            <a:r>
              <a:rPr lang="es-ES" sz="2000" dirty="0" err="1">
                <a:latin typeface="Montserrat Black" panose="00000A00000000000000" pitchFamily="2" charset="0"/>
              </a:rPr>
              <a:t>tuning</a:t>
            </a:r>
            <a:r>
              <a:rPr lang="es-ES" sz="2000" dirty="0">
                <a:latin typeface="Montserrat Black" panose="00000A00000000000000" pitchFamily="2" charset="0"/>
              </a:rPr>
              <a:t> por </a:t>
            </a:r>
            <a:r>
              <a:rPr lang="es-ES" sz="2000" dirty="0" err="1">
                <a:latin typeface="Montserrat Black" panose="00000A00000000000000" pitchFamily="2" charset="0"/>
              </a:rPr>
              <a:t>Pycaret</a:t>
            </a:r>
            <a:endParaRPr lang="es-ES" sz="2000" dirty="0">
              <a:latin typeface="Montserrat Black" panose="00000A00000000000000" pitchFamily="2" charset="0"/>
            </a:endParaRPr>
          </a:p>
        </p:txBody>
      </p:sp>
      <p:pic>
        <p:nvPicPr>
          <p:cNvPr id="3" name="Imagen 2">
            <a:extLst>
              <a:ext uri="{FF2B5EF4-FFF2-40B4-BE49-F238E27FC236}">
                <a16:creationId xmlns:a16="http://schemas.microsoft.com/office/drawing/2014/main" id="{350EB6B0-9470-02E5-3298-A9D86F568F45}"/>
              </a:ext>
            </a:extLst>
          </p:cNvPr>
          <p:cNvPicPr>
            <a:picLocks noChangeAspect="1"/>
          </p:cNvPicPr>
          <p:nvPr/>
        </p:nvPicPr>
        <p:blipFill>
          <a:blip r:embed="rId3"/>
          <a:stretch>
            <a:fillRect/>
          </a:stretch>
        </p:blipFill>
        <p:spPr>
          <a:xfrm>
            <a:off x="1858734" y="1057690"/>
            <a:ext cx="5836907" cy="3870260"/>
          </a:xfrm>
          <a:prstGeom prst="rect">
            <a:avLst/>
          </a:prstGeom>
        </p:spPr>
      </p:pic>
    </p:spTree>
    <p:extLst>
      <p:ext uri="{BB962C8B-B14F-4D97-AF65-F5344CB8AC3E}">
        <p14:creationId xmlns:p14="http://schemas.microsoft.com/office/powerpoint/2010/main" val="880414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5" name="Content Placeholder 2">
            <a:extLst>
              <a:ext uri="{FF2B5EF4-FFF2-40B4-BE49-F238E27FC236}">
                <a16:creationId xmlns:a16="http://schemas.microsoft.com/office/drawing/2014/main" id="{734F5E10-3131-5432-1253-B95B4F7DBF36}"/>
              </a:ext>
            </a:extLst>
          </p:cNvPr>
          <p:cNvSpPr txBox="1">
            <a:spLocks/>
          </p:cNvSpPr>
          <p:nvPr/>
        </p:nvSpPr>
        <p:spPr>
          <a:xfrm>
            <a:off x="201300" y="552225"/>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Validación, rendimiento, ROC AUC</a:t>
            </a:r>
          </a:p>
        </p:txBody>
      </p:sp>
      <p:pic>
        <p:nvPicPr>
          <p:cNvPr id="11" name="Imagen 10">
            <a:extLst>
              <a:ext uri="{FF2B5EF4-FFF2-40B4-BE49-F238E27FC236}">
                <a16:creationId xmlns:a16="http://schemas.microsoft.com/office/drawing/2014/main" id="{C840972A-C8CA-7C3F-66B3-51C68DE3C88F}"/>
              </a:ext>
            </a:extLst>
          </p:cNvPr>
          <p:cNvPicPr>
            <a:picLocks noChangeAspect="1"/>
          </p:cNvPicPr>
          <p:nvPr/>
        </p:nvPicPr>
        <p:blipFill>
          <a:blip r:embed="rId3"/>
          <a:stretch>
            <a:fillRect/>
          </a:stretch>
        </p:blipFill>
        <p:spPr>
          <a:xfrm>
            <a:off x="2754583" y="1075280"/>
            <a:ext cx="2110831" cy="1583123"/>
          </a:xfrm>
          <a:prstGeom prst="rect">
            <a:avLst/>
          </a:prstGeom>
        </p:spPr>
      </p:pic>
      <p:sp>
        <p:nvSpPr>
          <p:cNvPr id="13" name="CuadroTexto 12">
            <a:extLst>
              <a:ext uri="{FF2B5EF4-FFF2-40B4-BE49-F238E27FC236}">
                <a16:creationId xmlns:a16="http://schemas.microsoft.com/office/drawing/2014/main" id="{CECC001F-5EDD-7B84-D012-13CEA8E0547C}"/>
              </a:ext>
            </a:extLst>
          </p:cNvPr>
          <p:cNvSpPr txBox="1"/>
          <p:nvPr/>
        </p:nvSpPr>
        <p:spPr>
          <a:xfrm>
            <a:off x="5842300" y="2962048"/>
            <a:ext cx="1739600" cy="276999"/>
          </a:xfrm>
          <a:prstGeom prst="rect">
            <a:avLst/>
          </a:prstGeom>
          <a:noFill/>
        </p:spPr>
        <p:txBody>
          <a:bodyPr wrap="square">
            <a:spAutoFit/>
          </a:bodyPr>
          <a:lstStyle/>
          <a:p>
            <a:pPr algn="ctr"/>
            <a:r>
              <a:rPr lang="es-ES" sz="1200" b="1" i="1" dirty="0" err="1">
                <a:solidFill>
                  <a:schemeClr val="dk1"/>
                </a:solidFill>
                <a:latin typeface="Roboto Slab"/>
                <a:ea typeface="Roboto Slab"/>
                <a:cs typeface="Roboto Slab"/>
              </a:rPr>
              <a:t>CatBoost</a:t>
            </a:r>
            <a:endParaRPr lang="es-ES" sz="1200" b="1" i="1" dirty="0">
              <a:solidFill>
                <a:schemeClr val="dk1"/>
              </a:solidFill>
              <a:latin typeface="Roboto Slab"/>
              <a:ea typeface="Roboto Slab"/>
              <a:cs typeface="Roboto Slab"/>
            </a:endParaRPr>
          </a:p>
        </p:txBody>
      </p:sp>
      <p:sp>
        <p:nvSpPr>
          <p:cNvPr id="18" name="CuadroTexto 17">
            <a:extLst>
              <a:ext uri="{FF2B5EF4-FFF2-40B4-BE49-F238E27FC236}">
                <a16:creationId xmlns:a16="http://schemas.microsoft.com/office/drawing/2014/main" id="{AA101A9C-3B2E-4DDB-D857-466051C1484B}"/>
              </a:ext>
            </a:extLst>
          </p:cNvPr>
          <p:cNvSpPr txBox="1"/>
          <p:nvPr/>
        </p:nvSpPr>
        <p:spPr>
          <a:xfrm>
            <a:off x="1418466" y="784493"/>
            <a:ext cx="2391533" cy="307777"/>
          </a:xfrm>
          <a:prstGeom prst="rect">
            <a:avLst/>
          </a:prstGeom>
          <a:noFill/>
        </p:spPr>
        <p:txBody>
          <a:bodyPr wrap="square">
            <a:spAutoFit/>
          </a:bodyPr>
          <a:lstStyle/>
          <a:p>
            <a:pPr algn="ctr"/>
            <a:r>
              <a:rPr lang="es-ES" sz="1400" b="1" i="1" dirty="0" err="1">
                <a:solidFill>
                  <a:schemeClr val="dk1"/>
                </a:solidFill>
                <a:latin typeface="Roboto Slab"/>
                <a:ea typeface="Roboto Slab"/>
                <a:cs typeface="Roboto Slab"/>
              </a:rPr>
              <a:t>XGBoost</a:t>
            </a:r>
            <a:endParaRPr lang="es-ES" sz="1400" b="1" i="1" dirty="0">
              <a:solidFill>
                <a:schemeClr val="dk1"/>
              </a:solidFill>
              <a:latin typeface="Roboto Slab"/>
              <a:ea typeface="Roboto Slab"/>
              <a:cs typeface="Roboto Slab"/>
            </a:endParaRPr>
          </a:p>
        </p:txBody>
      </p:sp>
      <p:sp>
        <p:nvSpPr>
          <p:cNvPr id="21" name="CuadroTexto 20">
            <a:extLst>
              <a:ext uri="{FF2B5EF4-FFF2-40B4-BE49-F238E27FC236}">
                <a16:creationId xmlns:a16="http://schemas.microsoft.com/office/drawing/2014/main" id="{1A363194-18A7-3F45-2EB0-6CEB9B657DE3}"/>
              </a:ext>
            </a:extLst>
          </p:cNvPr>
          <p:cNvSpPr txBox="1"/>
          <p:nvPr/>
        </p:nvSpPr>
        <p:spPr>
          <a:xfrm>
            <a:off x="5748717" y="785625"/>
            <a:ext cx="1833183" cy="307777"/>
          </a:xfrm>
          <a:prstGeom prst="rect">
            <a:avLst/>
          </a:prstGeom>
          <a:noFill/>
        </p:spPr>
        <p:txBody>
          <a:bodyPr wrap="square">
            <a:spAutoFit/>
          </a:bodyPr>
          <a:lstStyle/>
          <a:p>
            <a:r>
              <a:rPr lang="es-ES" sz="1400" b="1" i="1" dirty="0" err="1">
                <a:solidFill>
                  <a:schemeClr val="dk1"/>
                </a:solidFill>
                <a:latin typeface="Roboto Slab"/>
                <a:ea typeface="Roboto Slab"/>
                <a:cs typeface="Roboto Slab"/>
              </a:rPr>
              <a:t>Gradient</a:t>
            </a:r>
            <a:r>
              <a:rPr lang="es-ES" sz="1400" b="1" i="1" dirty="0">
                <a:solidFill>
                  <a:schemeClr val="dk1"/>
                </a:solidFill>
                <a:latin typeface="Roboto Slab"/>
                <a:ea typeface="Roboto Slab"/>
                <a:cs typeface="Roboto Slab"/>
              </a:rPr>
              <a:t> </a:t>
            </a:r>
            <a:r>
              <a:rPr lang="es-ES" sz="1400" b="1" i="1" dirty="0" err="1">
                <a:solidFill>
                  <a:schemeClr val="dk1"/>
                </a:solidFill>
                <a:latin typeface="Roboto Slab"/>
                <a:ea typeface="Roboto Slab"/>
                <a:cs typeface="Roboto Slab"/>
              </a:rPr>
              <a:t>Boosting</a:t>
            </a:r>
            <a:endParaRPr lang="es-ES" sz="1400" b="1" i="1" dirty="0">
              <a:solidFill>
                <a:schemeClr val="dk1"/>
              </a:solidFill>
              <a:latin typeface="Roboto Slab"/>
              <a:ea typeface="Roboto Slab"/>
              <a:cs typeface="Roboto Slab"/>
            </a:endParaRPr>
          </a:p>
        </p:txBody>
      </p:sp>
      <p:sp>
        <p:nvSpPr>
          <p:cNvPr id="23" name="CuadroTexto 22">
            <a:extLst>
              <a:ext uri="{FF2B5EF4-FFF2-40B4-BE49-F238E27FC236}">
                <a16:creationId xmlns:a16="http://schemas.microsoft.com/office/drawing/2014/main" id="{C89767C4-1BDF-7B12-B7C5-12EE154D45EB}"/>
              </a:ext>
            </a:extLst>
          </p:cNvPr>
          <p:cNvSpPr txBox="1"/>
          <p:nvPr/>
        </p:nvSpPr>
        <p:spPr>
          <a:xfrm>
            <a:off x="1418466" y="2885920"/>
            <a:ext cx="2391533" cy="307777"/>
          </a:xfrm>
          <a:prstGeom prst="rect">
            <a:avLst/>
          </a:prstGeom>
          <a:noFill/>
        </p:spPr>
        <p:txBody>
          <a:bodyPr wrap="square">
            <a:spAutoFit/>
          </a:bodyPr>
          <a:lstStyle/>
          <a:p>
            <a:pPr algn="ctr"/>
            <a:r>
              <a:rPr lang="es-ES" sz="1400" b="1" i="1" dirty="0" err="1">
                <a:solidFill>
                  <a:schemeClr val="dk1"/>
                </a:solidFill>
                <a:latin typeface="Roboto Slab"/>
                <a:ea typeface="Roboto Slab"/>
                <a:cs typeface="Roboto Slab"/>
              </a:rPr>
              <a:t>LightGBM</a:t>
            </a:r>
            <a:endParaRPr lang="es-ES" sz="1400" b="1" i="1" dirty="0">
              <a:solidFill>
                <a:schemeClr val="dk1"/>
              </a:solidFill>
              <a:latin typeface="Roboto Slab"/>
              <a:ea typeface="Roboto Slab"/>
              <a:cs typeface="Roboto Slab"/>
            </a:endParaRPr>
          </a:p>
        </p:txBody>
      </p:sp>
      <p:pic>
        <p:nvPicPr>
          <p:cNvPr id="25" name="Imagen 24">
            <a:extLst>
              <a:ext uri="{FF2B5EF4-FFF2-40B4-BE49-F238E27FC236}">
                <a16:creationId xmlns:a16="http://schemas.microsoft.com/office/drawing/2014/main" id="{6DF4F201-3A27-B430-830A-27490DC96733}"/>
              </a:ext>
            </a:extLst>
          </p:cNvPr>
          <p:cNvPicPr>
            <a:picLocks noChangeAspect="1"/>
          </p:cNvPicPr>
          <p:nvPr/>
        </p:nvPicPr>
        <p:blipFill>
          <a:blip r:embed="rId4"/>
          <a:stretch>
            <a:fillRect/>
          </a:stretch>
        </p:blipFill>
        <p:spPr>
          <a:xfrm>
            <a:off x="7144116" y="1106141"/>
            <a:ext cx="1999884" cy="1499913"/>
          </a:xfrm>
          <a:prstGeom prst="rect">
            <a:avLst/>
          </a:prstGeom>
        </p:spPr>
      </p:pic>
      <p:pic>
        <p:nvPicPr>
          <p:cNvPr id="27" name="Imagen 26">
            <a:extLst>
              <a:ext uri="{FF2B5EF4-FFF2-40B4-BE49-F238E27FC236}">
                <a16:creationId xmlns:a16="http://schemas.microsoft.com/office/drawing/2014/main" id="{380A4E28-E8F1-3067-FC43-4D5549ECB326}"/>
              </a:ext>
            </a:extLst>
          </p:cNvPr>
          <p:cNvPicPr>
            <a:picLocks noChangeAspect="1"/>
          </p:cNvPicPr>
          <p:nvPr/>
        </p:nvPicPr>
        <p:blipFill>
          <a:blip r:embed="rId4"/>
          <a:stretch>
            <a:fillRect/>
          </a:stretch>
        </p:blipFill>
        <p:spPr>
          <a:xfrm>
            <a:off x="2797821" y="3203157"/>
            <a:ext cx="1999885" cy="1499914"/>
          </a:xfrm>
          <a:prstGeom prst="rect">
            <a:avLst/>
          </a:prstGeom>
        </p:spPr>
      </p:pic>
      <p:pic>
        <p:nvPicPr>
          <p:cNvPr id="29" name="Imagen 28">
            <a:extLst>
              <a:ext uri="{FF2B5EF4-FFF2-40B4-BE49-F238E27FC236}">
                <a16:creationId xmlns:a16="http://schemas.microsoft.com/office/drawing/2014/main" id="{A3B5748F-834C-3F71-5E54-C89911ED05F9}"/>
              </a:ext>
            </a:extLst>
          </p:cNvPr>
          <p:cNvPicPr>
            <a:picLocks noChangeAspect="1"/>
          </p:cNvPicPr>
          <p:nvPr/>
        </p:nvPicPr>
        <p:blipFill>
          <a:blip r:embed="rId5"/>
          <a:stretch>
            <a:fillRect/>
          </a:stretch>
        </p:blipFill>
        <p:spPr>
          <a:xfrm>
            <a:off x="7144115" y="3239047"/>
            <a:ext cx="1999885" cy="1499914"/>
          </a:xfrm>
          <a:prstGeom prst="rect">
            <a:avLst/>
          </a:prstGeom>
        </p:spPr>
      </p:pic>
      <p:pic>
        <p:nvPicPr>
          <p:cNvPr id="31" name="Imagen 30">
            <a:extLst>
              <a:ext uri="{FF2B5EF4-FFF2-40B4-BE49-F238E27FC236}">
                <a16:creationId xmlns:a16="http://schemas.microsoft.com/office/drawing/2014/main" id="{2721725C-2328-6E5C-0493-25353AED7F52}"/>
              </a:ext>
            </a:extLst>
          </p:cNvPr>
          <p:cNvPicPr>
            <a:picLocks noChangeAspect="1"/>
          </p:cNvPicPr>
          <p:nvPr/>
        </p:nvPicPr>
        <p:blipFill>
          <a:blip r:embed="rId6"/>
          <a:stretch>
            <a:fillRect/>
          </a:stretch>
        </p:blipFill>
        <p:spPr>
          <a:xfrm>
            <a:off x="580109" y="1092873"/>
            <a:ext cx="1740050" cy="1547938"/>
          </a:xfrm>
          <a:prstGeom prst="rect">
            <a:avLst/>
          </a:prstGeom>
        </p:spPr>
      </p:pic>
      <p:pic>
        <p:nvPicPr>
          <p:cNvPr id="33" name="Imagen 32">
            <a:extLst>
              <a:ext uri="{FF2B5EF4-FFF2-40B4-BE49-F238E27FC236}">
                <a16:creationId xmlns:a16="http://schemas.microsoft.com/office/drawing/2014/main" id="{C1D38B42-6927-AFBE-F04C-ABD5320B348A}"/>
              </a:ext>
            </a:extLst>
          </p:cNvPr>
          <p:cNvPicPr>
            <a:picLocks noChangeAspect="1"/>
          </p:cNvPicPr>
          <p:nvPr/>
        </p:nvPicPr>
        <p:blipFill>
          <a:blip r:embed="rId7"/>
          <a:stretch>
            <a:fillRect/>
          </a:stretch>
        </p:blipFill>
        <p:spPr>
          <a:xfrm>
            <a:off x="5468015" y="1115005"/>
            <a:ext cx="1676101" cy="1491049"/>
          </a:xfrm>
          <a:prstGeom prst="rect">
            <a:avLst/>
          </a:prstGeom>
        </p:spPr>
      </p:pic>
      <p:pic>
        <p:nvPicPr>
          <p:cNvPr id="35" name="Imagen 34">
            <a:extLst>
              <a:ext uri="{FF2B5EF4-FFF2-40B4-BE49-F238E27FC236}">
                <a16:creationId xmlns:a16="http://schemas.microsoft.com/office/drawing/2014/main" id="{56D5FECC-7EB8-2138-A520-655F5F49006C}"/>
              </a:ext>
            </a:extLst>
          </p:cNvPr>
          <p:cNvPicPr>
            <a:picLocks noChangeAspect="1"/>
          </p:cNvPicPr>
          <p:nvPr/>
        </p:nvPicPr>
        <p:blipFill>
          <a:blip r:embed="rId7"/>
          <a:stretch>
            <a:fillRect/>
          </a:stretch>
        </p:blipFill>
        <p:spPr>
          <a:xfrm>
            <a:off x="5245803" y="3228279"/>
            <a:ext cx="1676101" cy="1491049"/>
          </a:xfrm>
          <a:prstGeom prst="rect">
            <a:avLst/>
          </a:prstGeom>
        </p:spPr>
      </p:pic>
      <p:pic>
        <p:nvPicPr>
          <p:cNvPr id="37" name="Imagen 36">
            <a:extLst>
              <a:ext uri="{FF2B5EF4-FFF2-40B4-BE49-F238E27FC236}">
                <a16:creationId xmlns:a16="http://schemas.microsoft.com/office/drawing/2014/main" id="{47CD368D-AF2B-D1BC-0EBA-392EF0E891F6}"/>
              </a:ext>
            </a:extLst>
          </p:cNvPr>
          <p:cNvPicPr>
            <a:picLocks noChangeAspect="1"/>
          </p:cNvPicPr>
          <p:nvPr/>
        </p:nvPicPr>
        <p:blipFill>
          <a:blip r:embed="rId7"/>
          <a:stretch>
            <a:fillRect/>
          </a:stretch>
        </p:blipFill>
        <p:spPr>
          <a:xfrm>
            <a:off x="833723" y="3212973"/>
            <a:ext cx="1740049" cy="1547936"/>
          </a:xfrm>
          <a:prstGeom prst="rect">
            <a:avLst/>
          </a:prstGeom>
        </p:spPr>
      </p:pic>
    </p:spTree>
    <p:extLst>
      <p:ext uri="{BB962C8B-B14F-4D97-AF65-F5344CB8AC3E}">
        <p14:creationId xmlns:p14="http://schemas.microsoft.com/office/powerpoint/2010/main" val="3111815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5" name="Content Placeholder 2">
            <a:extLst>
              <a:ext uri="{FF2B5EF4-FFF2-40B4-BE49-F238E27FC236}">
                <a16:creationId xmlns:a16="http://schemas.microsoft.com/office/drawing/2014/main" id="{734F5E10-3131-5432-1253-B95B4F7DBF36}"/>
              </a:ext>
            </a:extLst>
          </p:cNvPr>
          <p:cNvSpPr txBox="1">
            <a:spLocks/>
          </p:cNvSpPr>
          <p:nvPr/>
        </p:nvSpPr>
        <p:spPr>
          <a:xfrm>
            <a:off x="201300" y="552225"/>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Metamodelos</a:t>
            </a:r>
          </a:p>
        </p:txBody>
      </p:sp>
      <p:sp>
        <p:nvSpPr>
          <p:cNvPr id="3" name="CuadroTexto 2">
            <a:extLst>
              <a:ext uri="{FF2B5EF4-FFF2-40B4-BE49-F238E27FC236}">
                <a16:creationId xmlns:a16="http://schemas.microsoft.com/office/drawing/2014/main" id="{E612788D-7186-7587-AC3C-0AEBE029DF12}"/>
              </a:ext>
            </a:extLst>
          </p:cNvPr>
          <p:cNvSpPr txBox="1"/>
          <p:nvPr/>
        </p:nvSpPr>
        <p:spPr>
          <a:xfrm>
            <a:off x="990601" y="1122462"/>
            <a:ext cx="1996440" cy="400110"/>
          </a:xfrm>
          <a:prstGeom prst="rect">
            <a:avLst/>
          </a:prstGeom>
          <a:noFill/>
        </p:spPr>
        <p:txBody>
          <a:bodyPr wrap="square">
            <a:spAutoFit/>
          </a:bodyPr>
          <a:lstStyle/>
          <a:p>
            <a:r>
              <a:rPr lang="es-ES" sz="2000" i="1" dirty="0" err="1">
                <a:solidFill>
                  <a:schemeClr val="dk1"/>
                </a:solidFill>
                <a:latin typeface="Montserrat Black" panose="00000A00000000000000" pitchFamily="2" charset="0"/>
                <a:ea typeface="Roboto Slab"/>
                <a:cs typeface="Roboto Slab"/>
                <a:sym typeface="Roboto Slab"/>
              </a:rPr>
              <a:t>Soft-Voting</a:t>
            </a:r>
            <a:endParaRPr lang="es-ES" sz="2000" i="1" dirty="0">
              <a:solidFill>
                <a:schemeClr val="dk1"/>
              </a:solidFill>
              <a:latin typeface="Montserrat Black" panose="00000A00000000000000" pitchFamily="2" charset="0"/>
              <a:ea typeface="Roboto Slab"/>
              <a:cs typeface="Roboto Slab"/>
              <a:sym typeface="Roboto Slab"/>
            </a:endParaRPr>
          </a:p>
        </p:txBody>
      </p:sp>
      <p:sp>
        <p:nvSpPr>
          <p:cNvPr id="11" name="CuadroTexto 10">
            <a:extLst>
              <a:ext uri="{FF2B5EF4-FFF2-40B4-BE49-F238E27FC236}">
                <a16:creationId xmlns:a16="http://schemas.microsoft.com/office/drawing/2014/main" id="{1C335E7D-6C6C-31DE-94BE-A1624C42058E}"/>
              </a:ext>
            </a:extLst>
          </p:cNvPr>
          <p:cNvSpPr txBox="1"/>
          <p:nvPr/>
        </p:nvSpPr>
        <p:spPr>
          <a:xfrm>
            <a:off x="5453063" y="1122462"/>
            <a:ext cx="1504950" cy="400110"/>
          </a:xfrm>
          <a:prstGeom prst="rect">
            <a:avLst/>
          </a:prstGeom>
          <a:noFill/>
        </p:spPr>
        <p:txBody>
          <a:bodyPr wrap="square">
            <a:spAutoFit/>
          </a:bodyPr>
          <a:lstStyle>
            <a:defPPr marR="0" lvl="0" algn="l" rtl="0">
              <a:lnSpc>
                <a:spcPct val="100000"/>
              </a:lnSpc>
              <a:spcBef>
                <a:spcPts val="0"/>
              </a:spcBef>
              <a:spcAft>
                <a:spcPts val="0"/>
              </a:spcAft>
            </a:defPPr>
            <a:lvl1pPr>
              <a:defRPr sz="2000" i="1">
                <a:solidFill>
                  <a:schemeClr val="dk1"/>
                </a:solidFill>
                <a:latin typeface="Montserrat Black" panose="00000A00000000000000" pitchFamily="2" charset="0"/>
                <a:ea typeface="Roboto Slab"/>
                <a:cs typeface="Roboto Slab"/>
              </a:defRPr>
            </a:lvl1pPr>
          </a:lstStyle>
          <a:p>
            <a:r>
              <a:rPr lang="es-ES" dirty="0" err="1"/>
              <a:t>Stacking</a:t>
            </a:r>
            <a:endParaRPr lang="es-ES" dirty="0"/>
          </a:p>
        </p:txBody>
      </p:sp>
      <p:pic>
        <p:nvPicPr>
          <p:cNvPr id="4" name="Imagen 3">
            <a:extLst>
              <a:ext uri="{FF2B5EF4-FFF2-40B4-BE49-F238E27FC236}">
                <a16:creationId xmlns:a16="http://schemas.microsoft.com/office/drawing/2014/main" id="{0250BD82-E7B8-5785-C4A0-45D351C418CF}"/>
              </a:ext>
            </a:extLst>
          </p:cNvPr>
          <p:cNvPicPr>
            <a:picLocks noChangeAspect="1"/>
          </p:cNvPicPr>
          <p:nvPr/>
        </p:nvPicPr>
        <p:blipFill rotWithShape="1">
          <a:blip r:embed="rId3"/>
          <a:srcRect l="-24" t="-534" r="24" b="30834"/>
          <a:stretch/>
        </p:blipFill>
        <p:spPr>
          <a:xfrm>
            <a:off x="286852" y="2857628"/>
            <a:ext cx="4615972" cy="1645790"/>
          </a:xfrm>
          <a:prstGeom prst="rect">
            <a:avLst/>
          </a:prstGeom>
        </p:spPr>
      </p:pic>
      <p:pic>
        <p:nvPicPr>
          <p:cNvPr id="13" name="Imagen 12">
            <a:extLst>
              <a:ext uri="{FF2B5EF4-FFF2-40B4-BE49-F238E27FC236}">
                <a16:creationId xmlns:a16="http://schemas.microsoft.com/office/drawing/2014/main" id="{4AC0DCFA-A25B-0A61-C61F-6F4CED1067EB}"/>
              </a:ext>
            </a:extLst>
          </p:cNvPr>
          <p:cNvPicPr>
            <a:picLocks noChangeAspect="1"/>
          </p:cNvPicPr>
          <p:nvPr/>
        </p:nvPicPr>
        <p:blipFill>
          <a:blip r:embed="rId4"/>
          <a:stretch>
            <a:fillRect/>
          </a:stretch>
        </p:blipFill>
        <p:spPr>
          <a:xfrm>
            <a:off x="5058877" y="2857629"/>
            <a:ext cx="3798271" cy="1645789"/>
          </a:xfrm>
          <a:prstGeom prst="rect">
            <a:avLst/>
          </a:prstGeom>
        </p:spPr>
      </p:pic>
      <p:pic>
        <p:nvPicPr>
          <p:cNvPr id="15" name="Imagen 14">
            <a:extLst>
              <a:ext uri="{FF2B5EF4-FFF2-40B4-BE49-F238E27FC236}">
                <a16:creationId xmlns:a16="http://schemas.microsoft.com/office/drawing/2014/main" id="{9B05C1A3-883A-A92D-A28F-AC636DEF7EEC}"/>
              </a:ext>
            </a:extLst>
          </p:cNvPr>
          <p:cNvPicPr>
            <a:picLocks noChangeAspect="1"/>
          </p:cNvPicPr>
          <p:nvPr/>
        </p:nvPicPr>
        <p:blipFill>
          <a:blip r:embed="rId5"/>
          <a:stretch>
            <a:fillRect/>
          </a:stretch>
        </p:blipFill>
        <p:spPr>
          <a:xfrm>
            <a:off x="2156460" y="1620004"/>
            <a:ext cx="5036820" cy="1205458"/>
          </a:xfrm>
          <a:prstGeom prst="rect">
            <a:avLst/>
          </a:prstGeom>
        </p:spPr>
      </p:pic>
    </p:spTree>
    <p:extLst>
      <p:ext uri="{BB962C8B-B14F-4D97-AF65-F5344CB8AC3E}">
        <p14:creationId xmlns:p14="http://schemas.microsoft.com/office/powerpoint/2010/main" val="2373160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5" name="Content Placeholder 2">
            <a:extLst>
              <a:ext uri="{FF2B5EF4-FFF2-40B4-BE49-F238E27FC236}">
                <a16:creationId xmlns:a16="http://schemas.microsoft.com/office/drawing/2014/main" id="{734F5E10-3131-5432-1253-B95B4F7DBF36}"/>
              </a:ext>
            </a:extLst>
          </p:cNvPr>
          <p:cNvSpPr txBox="1">
            <a:spLocks/>
          </p:cNvSpPr>
          <p:nvPr/>
        </p:nvSpPr>
        <p:spPr>
          <a:xfrm>
            <a:off x="201300" y="552225"/>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Deep Learning</a:t>
            </a:r>
          </a:p>
        </p:txBody>
      </p:sp>
      <p:pic>
        <p:nvPicPr>
          <p:cNvPr id="3" name="Imagen 2">
            <a:extLst>
              <a:ext uri="{FF2B5EF4-FFF2-40B4-BE49-F238E27FC236}">
                <a16:creationId xmlns:a16="http://schemas.microsoft.com/office/drawing/2014/main" id="{4B46D99A-74AD-117E-18C7-E9ECC213225D}"/>
              </a:ext>
            </a:extLst>
          </p:cNvPr>
          <p:cNvPicPr>
            <a:picLocks noChangeAspect="1"/>
          </p:cNvPicPr>
          <p:nvPr/>
        </p:nvPicPr>
        <p:blipFill>
          <a:blip r:embed="rId3"/>
          <a:stretch>
            <a:fillRect/>
          </a:stretch>
        </p:blipFill>
        <p:spPr>
          <a:xfrm>
            <a:off x="386715" y="1249680"/>
            <a:ext cx="9010650" cy="3238500"/>
          </a:xfrm>
          <a:prstGeom prst="rect">
            <a:avLst/>
          </a:prstGeom>
        </p:spPr>
      </p:pic>
    </p:spTree>
    <p:extLst>
      <p:ext uri="{BB962C8B-B14F-4D97-AF65-F5344CB8AC3E}">
        <p14:creationId xmlns:p14="http://schemas.microsoft.com/office/powerpoint/2010/main" val="3098252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5" name="Content Placeholder 2">
            <a:extLst>
              <a:ext uri="{FF2B5EF4-FFF2-40B4-BE49-F238E27FC236}">
                <a16:creationId xmlns:a16="http://schemas.microsoft.com/office/drawing/2014/main" id="{734F5E10-3131-5432-1253-B95B4F7DBF36}"/>
              </a:ext>
            </a:extLst>
          </p:cNvPr>
          <p:cNvSpPr txBox="1">
            <a:spLocks/>
          </p:cNvSpPr>
          <p:nvPr/>
        </p:nvSpPr>
        <p:spPr>
          <a:xfrm>
            <a:off x="201300" y="552225"/>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Validación Final</a:t>
            </a:r>
          </a:p>
        </p:txBody>
      </p:sp>
      <p:pic>
        <p:nvPicPr>
          <p:cNvPr id="11" name="Imagen 10">
            <a:extLst>
              <a:ext uri="{FF2B5EF4-FFF2-40B4-BE49-F238E27FC236}">
                <a16:creationId xmlns:a16="http://schemas.microsoft.com/office/drawing/2014/main" id="{87023062-52A9-ED1D-BE3E-324215E284D7}"/>
              </a:ext>
            </a:extLst>
          </p:cNvPr>
          <p:cNvPicPr>
            <a:picLocks noChangeAspect="1"/>
          </p:cNvPicPr>
          <p:nvPr/>
        </p:nvPicPr>
        <p:blipFill>
          <a:blip r:embed="rId3"/>
          <a:stretch>
            <a:fillRect/>
          </a:stretch>
        </p:blipFill>
        <p:spPr>
          <a:xfrm>
            <a:off x="639084" y="908967"/>
            <a:ext cx="7489301" cy="3831005"/>
          </a:xfrm>
          <a:prstGeom prst="rect">
            <a:avLst/>
          </a:prstGeom>
        </p:spPr>
      </p:pic>
      <p:sp>
        <p:nvSpPr>
          <p:cNvPr id="12" name="CuadroTexto 11">
            <a:extLst>
              <a:ext uri="{FF2B5EF4-FFF2-40B4-BE49-F238E27FC236}">
                <a16:creationId xmlns:a16="http://schemas.microsoft.com/office/drawing/2014/main" id="{86FE5414-0F5A-E7D2-2E69-A10F91E2EB2A}"/>
              </a:ext>
            </a:extLst>
          </p:cNvPr>
          <p:cNvSpPr txBox="1"/>
          <p:nvPr/>
        </p:nvSpPr>
        <p:spPr>
          <a:xfrm>
            <a:off x="6516534" y="3619892"/>
            <a:ext cx="1545616" cy="400110"/>
          </a:xfrm>
          <a:prstGeom prst="rect">
            <a:avLst/>
          </a:prstGeom>
          <a:noFill/>
        </p:spPr>
        <p:txBody>
          <a:bodyPr wrap="none" rtlCol="0">
            <a:spAutoFit/>
          </a:bodyPr>
          <a:lstStyle/>
          <a:p>
            <a:r>
              <a:rPr lang="es-ES" sz="2000" i="1" dirty="0" err="1">
                <a:solidFill>
                  <a:schemeClr val="dk1"/>
                </a:solidFill>
                <a:latin typeface="Montserrat Black" panose="00000A00000000000000" pitchFamily="2" charset="0"/>
                <a:ea typeface="Roboto Slab"/>
                <a:cs typeface="Roboto Slab"/>
              </a:rPr>
              <a:t>XGBoost</a:t>
            </a:r>
            <a:r>
              <a:rPr lang="es-ES" sz="2000" i="1" dirty="0">
                <a:solidFill>
                  <a:schemeClr val="dk1"/>
                </a:solidFill>
                <a:latin typeface="Montserrat Black" panose="00000A00000000000000" pitchFamily="2" charset="0"/>
                <a:ea typeface="Roboto Slab"/>
                <a:cs typeface="Roboto Slab"/>
              </a:rPr>
              <a:t>!!</a:t>
            </a:r>
          </a:p>
        </p:txBody>
      </p:sp>
    </p:spTree>
    <p:extLst>
      <p:ext uri="{BB962C8B-B14F-4D97-AF65-F5344CB8AC3E}">
        <p14:creationId xmlns:p14="http://schemas.microsoft.com/office/powerpoint/2010/main" val="2170741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5" name="Content Placeholder 2">
            <a:extLst>
              <a:ext uri="{FF2B5EF4-FFF2-40B4-BE49-F238E27FC236}">
                <a16:creationId xmlns:a16="http://schemas.microsoft.com/office/drawing/2014/main" id="{734F5E10-3131-5432-1253-B95B4F7DBF36}"/>
              </a:ext>
            </a:extLst>
          </p:cNvPr>
          <p:cNvSpPr txBox="1">
            <a:spLocks/>
          </p:cNvSpPr>
          <p:nvPr/>
        </p:nvSpPr>
        <p:spPr>
          <a:xfrm>
            <a:off x="201300" y="552225"/>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err="1">
                <a:latin typeface="Montserrat Black" panose="00000A00000000000000" pitchFamily="2" charset="0"/>
              </a:rPr>
              <a:t>Explicabilidad</a:t>
            </a:r>
            <a:r>
              <a:rPr lang="es-ES" sz="2000" dirty="0">
                <a:latin typeface="Montserrat Black" panose="00000A00000000000000" pitchFamily="2" charset="0"/>
              </a:rPr>
              <a:t> global (</a:t>
            </a:r>
            <a:r>
              <a:rPr lang="es-ES" sz="2000" dirty="0" err="1">
                <a:latin typeface="Montserrat Black" panose="00000A00000000000000" pitchFamily="2" charset="0"/>
              </a:rPr>
              <a:t>XGBoost</a:t>
            </a:r>
            <a:r>
              <a:rPr lang="es-ES" sz="2000" dirty="0">
                <a:latin typeface="Montserrat Black" panose="00000A00000000000000" pitchFamily="2" charset="0"/>
              </a:rPr>
              <a:t>)</a:t>
            </a:r>
          </a:p>
        </p:txBody>
      </p:sp>
      <p:pic>
        <p:nvPicPr>
          <p:cNvPr id="4" name="Imagen 3">
            <a:extLst>
              <a:ext uri="{FF2B5EF4-FFF2-40B4-BE49-F238E27FC236}">
                <a16:creationId xmlns:a16="http://schemas.microsoft.com/office/drawing/2014/main" id="{3CC3A9AF-3C1E-489E-0177-38C054E12C7F}"/>
              </a:ext>
            </a:extLst>
          </p:cNvPr>
          <p:cNvPicPr>
            <a:picLocks noChangeAspect="1"/>
          </p:cNvPicPr>
          <p:nvPr/>
        </p:nvPicPr>
        <p:blipFill>
          <a:blip r:embed="rId3"/>
          <a:stretch>
            <a:fillRect/>
          </a:stretch>
        </p:blipFill>
        <p:spPr>
          <a:xfrm>
            <a:off x="2900363" y="1256521"/>
            <a:ext cx="6243637" cy="3520266"/>
          </a:xfrm>
          <a:prstGeom prst="rect">
            <a:avLst/>
          </a:prstGeom>
        </p:spPr>
      </p:pic>
      <p:sp>
        <p:nvSpPr>
          <p:cNvPr id="12" name="CuadroTexto 11">
            <a:extLst>
              <a:ext uri="{FF2B5EF4-FFF2-40B4-BE49-F238E27FC236}">
                <a16:creationId xmlns:a16="http://schemas.microsoft.com/office/drawing/2014/main" id="{EF814946-8BE0-208B-1443-B5F2C8DA5D37}"/>
              </a:ext>
            </a:extLst>
          </p:cNvPr>
          <p:cNvSpPr txBox="1"/>
          <p:nvPr/>
        </p:nvSpPr>
        <p:spPr>
          <a:xfrm>
            <a:off x="56717" y="1422022"/>
            <a:ext cx="4710247" cy="3354765"/>
          </a:xfrm>
          <a:prstGeom prst="rect">
            <a:avLst/>
          </a:prstGeom>
          <a:noFill/>
        </p:spPr>
        <p:txBody>
          <a:bodyPr wrap="square">
            <a:spAutoFit/>
          </a:bodyPr>
          <a:lstStyle/>
          <a:p>
            <a:r>
              <a:rPr lang="es-ES" b="0" dirty="0">
                <a:solidFill>
                  <a:srgbClr val="D4D4D4"/>
                </a:solidFill>
                <a:effectLst/>
                <a:latin typeface="Roboto" panose="02000000000000000000" pitchFamily="2" charset="0"/>
                <a:ea typeface="Roboto" panose="02000000000000000000" pitchFamily="2" charset="0"/>
                <a:cs typeface="Roboto" panose="02000000000000000000" pitchFamily="2" charset="0"/>
              </a:rPr>
              <a:t>  </a:t>
            </a:r>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'FAVC': 'Consumo frecuente de alimentos altos en calorías',</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'FCVC': 'Frecuencia de consumo de vegetales',</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'NCP': 'Número de comidas principales',</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'CAEC': 'Consumo de alimentos entre comidas',</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'CH20': 'Consumo de agua diario',</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'CALC': 'Consumo de alcohol',</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'SCC': 'Monitoreo del consumo de calorías',</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'FAF': 'Frecuencia de actividad física',</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‘’UTE': 'Tiempo utilizando dispositivos tecnológicos',</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'MTRANS': 'Transporte utilizado',</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a:t>
            </a:r>
            <a:r>
              <a:rPr lang="es-ES" sz="1100" i="1"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Age':'Edad</a:t>
            </a:r>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a:t>
            </a:r>
            <a:r>
              <a:rPr lang="es-ES" sz="1100" i="1"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Height</a:t>
            </a:r>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'Altura',</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a:t>
            </a:r>
            <a:r>
              <a:rPr lang="es-ES" sz="1100" i="1"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Weight</a:t>
            </a:r>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':'Peso',</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a:t>
            </a:r>
            <a:r>
              <a:rPr lang="es-ES" sz="1100" i="1"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SMOKE':'Fumador</a:t>
            </a:r>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a:t>
            </a:r>
            <a:r>
              <a:rPr lang="es-ES" sz="1100" i="1"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Gender</a:t>
            </a:r>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':'Género',</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'IMC':'</a:t>
            </a:r>
            <a:r>
              <a:rPr lang="es-ES" sz="1100" i="1"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Indice</a:t>
            </a:r>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de Masa Corporal',</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'HA': 'Hábitos </a:t>
            </a:r>
            <a:r>
              <a:rPr lang="es-ES" sz="1100" i="1"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alimienticios</a:t>
            </a:r>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'UT': 'Uso de Tecnología',</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'family_history_with_</a:t>
            </a:r>
            <a:r>
              <a:rPr lang="es-ES" sz="1100" i="1"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overweight</a:t>
            </a:r>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':'Historial familiar con sobrepeso'</a:t>
            </a:r>
          </a:p>
        </p:txBody>
      </p:sp>
    </p:spTree>
    <p:extLst>
      <p:ext uri="{BB962C8B-B14F-4D97-AF65-F5344CB8AC3E}">
        <p14:creationId xmlns:p14="http://schemas.microsoft.com/office/powerpoint/2010/main" val="3514883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5" name="Content Placeholder 2">
            <a:extLst>
              <a:ext uri="{FF2B5EF4-FFF2-40B4-BE49-F238E27FC236}">
                <a16:creationId xmlns:a16="http://schemas.microsoft.com/office/drawing/2014/main" id="{734F5E10-3131-5432-1253-B95B4F7DBF36}"/>
              </a:ext>
            </a:extLst>
          </p:cNvPr>
          <p:cNvSpPr txBox="1">
            <a:spLocks/>
          </p:cNvSpPr>
          <p:nvPr/>
        </p:nvSpPr>
        <p:spPr>
          <a:xfrm>
            <a:off x="201300" y="552225"/>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err="1">
                <a:latin typeface="Montserrat Black" panose="00000A00000000000000" pitchFamily="2" charset="0"/>
              </a:rPr>
              <a:t>Explicabilidad</a:t>
            </a:r>
            <a:r>
              <a:rPr lang="es-ES" sz="2000" dirty="0">
                <a:latin typeface="Montserrat Black" panose="00000A00000000000000" pitchFamily="2" charset="0"/>
              </a:rPr>
              <a:t> por clasificación de obesidad (SHAP)</a:t>
            </a:r>
          </a:p>
        </p:txBody>
      </p:sp>
      <p:sp>
        <p:nvSpPr>
          <p:cNvPr id="3" name="CuadroTexto 2">
            <a:extLst>
              <a:ext uri="{FF2B5EF4-FFF2-40B4-BE49-F238E27FC236}">
                <a16:creationId xmlns:a16="http://schemas.microsoft.com/office/drawing/2014/main" id="{9BE11288-1ACC-063B-6A57-E116DF5F6185}"/>
              </a:ext>
            </a:extLst>
          </p:cNvPr>
          <p:cNvSpPr txBox="1"/>
          <p:nvPr/>
        </p:nvSpPr>
        <p:spPr>
          <a:xfrm>
            <a:off x="704235" y="785625"/>
            <a:ext cx="1657365" cy="230832"/>
          </a:xfrm>
          <a:prstGeom prst="rect">
            <a:avLst/>
          </a:prstGeom>
          <a:noFill/>
        </p:spPr>
        <p:txBody>
          <a:bodyPr wrap="square">
            <a:spAutoFit/>
          </a:bodyPr>
          <a:lstStyle/>
          <a:p>
            <a:pPr algn="ctr"/>
            <a:r>
              <a:rPr lang="es-ES" sz="900" i="1" dirty="0">
                <a:solidFill>
                  <a:schemeClr val="dk1"/>
                </a:solidFill>
                <a:latin typeface="Roboto Slab"/>
                <a:ea typeface="Roboto Slab"/>
                <a:cs typeface="Roboto Slab"/>
              </a:rPr>
              <a:t>Peso insuficiente</a:t>
            </a:r>
          </a:p>
        </p:txBody>
      </p:sp>
      <p:pic>
        <p:nvPicPr>
          <p:cNvPr id="11" name="Imagen 10">
            <a:extLst>
              <a:ext uri="{FF2B5EF4-FFF2-40B4-BE49-F238E27FC236}">
                <a16:creationId xmlns:a16="http://schemas.microsoft.com/office/drawing/2014/main" id="{C10E9816-73A1-6A1A-B045-9D35F7424113}"/>
              </a:ext>
            </a:extLst>
          </p:cNvPr>
          <p:cNvPicPr>
            <a:picLocks noChangeAspect="1"/>
          </p:cNvPicPr>
          <p:nvPr/>
        </p:nvPicPr>
        <p:blipFill>
          <a:blip r:embed="rId3"/>
          <a:stretch>
            <a:fillRect/>
          </a:stretch>
        </p:blipFill>
        <p:spPr>
          <a:xfrm>
            <a:off x="711725" y="1016457"/>
            <a:ext cx="1664854" cy="1922331"/>
          </a:xfrm>
          <a:prstGeom prst="rect">
            <a:avLst/>
          </a:prstGeom>
        </p:spPr>
      </p:pic>
      <p:sp>
        <p:nvSpPr>
          <p:cNvPr id="17" name="CuadroTexto 16">
            <a:extLst>
              <a:ext uri="{FF2B5EF4-FFF2-40B4-BE49-F238E27FC236}">
                <a16:creationId xmlns:a16="http://schemas.microsoft.com/office/drawing/2014/main" id="{6CAA0510-3971-EB71-A51E-FFD32A2245E0}"/>
              </a:ext>
            </a:extLst>
          </p:cNvPr>
          <p:cNvSpPr txBox="1"/>
          <p:nvPr/>
        </p:nvSpPr>
        <p:spPr>
          <a:xfrm>
            <a:off x="2732569" y="785625"/>
            <a:ext cx="1664853" cy="230832"/>
          </a:xfrm>
          <a:prstGeom prst="rect">
            <a:avLst/>
          </a:prstGeom>
          <a:noFill/>
        </p:spPr>
        <p:txBody>
          <a:bodyPr wrap="square">
            <a:spAutoFit/>
          </a:bodyPr>
          <a:lstStyle/>
          <a:p>
            <a:pPr algn="ctr"/>
            <a:r>
              <a:rPr lang="es-ES" sz="900" i="1" dirty="0">
                <a:solidFill>
                  <a:schemeClr val="dk1"/>
                </a:solidFill>
                <a:latin typeface="Roboto Slab"/>
                <a:ea typeface="Roboto Slab"/>
                <a:cs typeface="Roboto Slab"/>
              </a:rPr>
              <a:t>Peso normal</a:t>
            </a:r>
          </a:p>
        </p:txBody>
      </p:sp>
      <p:pic>
        <p:nvPicPr>
          <p:cNvPr id="18" name="Imagen 17">
            <a:extLst>
              <a:ext uri="{FF2B5EF4-FFF2-40B4-BE49-F238E27FC236}">
                <a16:creationId xmlns:a16="http://schemas.microsoft.com/office/drawing/2014/main" id="{DC7CC6BE-1589-B10C-3667-C0760C024F29}"/>
              </a:ext>
            </a:extLst>
          </p:cNvPr>
          <p:cNvPicPr>
            <a:picLocks noChangeAspect="1"/>
          </p:cNvPicPr>
          <p:nvPr/>
        </p:nvPicPr>
        <p:blipFill>
          <a:blip r:embed="rId4"/>
          <a:srcRect/>
          <a:stretch/>
        </p:blipFill>
        <p:spPr>
          <a:xfrm>
            <a:off x="2740059" y="1016457"/>
            <a:ext cx="1664853" cy="1922331"/>
          </a:xfrm>
          <a:prstGeom prst="rect">
            <a:avLst/>
          </a:prstGeom>
        </p:spPr>
      </p:pic>
      <p:sp>
        <p:nvSpPr>
          <p:cNvPr id="19" name="CuadroTexto 18">
            <a:extLst>
              <a:ext uri="{FF2B5EF4-FFF2-40B4-BE49-F238E27FC236}">
                <a16:creationId xmlns:a16="http://schemas.microsoft.com/office/drawing/2014/main" id="{2CAF8558-368B-72A5-3480-D0973E6245AC}"/>
              </a:ext>
            </a:extLst>
          </p:cNvPr>
          <p:cNvSpPr txBox="1"/>
          <p:nvPr/>
        </p:nvSpPr>
        <p:spPr>
          <a:xfrm>
            <a:off x="4768392" y="785625"/>
            <a:ext cx="1664853" cy="230832"/>
          </a:xfrm>
          <a:prstGeom prst="rect">
            <a:avLst/>
          </a:prstGeom>
          <a:noFill/>
        </p:spPr>
        <p:txBody>
          <a:bodyPr wrap="square">
            <a:spAutoFit/>
          </a:bodyPr>
          <a:lstStyle/>
          <a:p>
            <a:pPr algn="ctr"/>
            <a:r>
              <a:rPr lang="es-ES" sz="900" i="1" dirty="0">
                <a:solidFill>
                  <a:schemeClr val="dk1"/>
                </a:solidFill>
                <a:latin typeface="Roboto Slab"/>
                <a:ea typeface="Roboto Slab"/>
                <a:cs typeface="Roboto Slab"/>
              </a:rPr>
              <a:t>Sobrepeso Nivel I</a:t>
            </a:r>
          </a:p>
        </p:txBody>
      </p:sp>
      <p:pic>
        <p:nvPicPr>
          <p:cNvPr id="20" name="Imagen 19">
            <a:extLst>
              <a:ext uri="{FF2B5EF4-FFF2-40B4-BE49-F238E27FC236}">
                <a16:creationId xmlns:a16="http://schemas.microsoft.com/office/drawing/2014/main" id="{A6E4C8D2-B718-C2E2-360F-312E2343AF6C}"/>
              </a:ext>
            </a:extLst>
          </p:cNvPr>
          <p:cNvPicPr>
            <a:picLocks noChangeAspect="1"/>
          </p:cNvPicPr>
          <p:nvPr/>
        </p:nvPicPr>
        <p:blipFill>
          <a:blip r:embed="rId5"/>
          <a:srcRect/>
          <a:stretch/>
        </p:blipFill>
        <p:spPr>
          <a:xfrm>
            <a:off x="4775882" y="1016457"/>
            <a:ext cx="1664853" cy="1922331"/>
          </a:xfrm>
          <a:prstGeom prst="rect">
            <a:avLst/>
          </a:prstGeom>
        </p:spPr>
      </p:pic>
      <p:sp>
        <p:nvSpPr>
          <p:cNvPr id="21" name="CuadroTexto 20">
            <a:extLst>
              <a:ext uri="{FF2B5EF4-FFF2-40B4-BE49-F238E27FC236}">
                <a16:creationId xmlns:a16="http://schemas.microsoft.com/office/drawing/2014/main" id="{B2EBB1B0-196A-F646-9CD3-1C96BE7B27FD}"/>
              </a:ext>
            </a:extLst>
          </p:cNvPr>
          <p:cNvSpPr txBox="1"/>
          <p:nvPr/>
        </p:nvSpPr>
        <p:spPr>
          <a:xfrm>
            <a:off x="6796727" y="785625"/>
            <a:ext cx="1664852" cy="230832"/>
          </a:xfrm>
          <a:prstGeom prst="rect">
            <a:avLst/>
          </a:prstGeom>
          <a:noFill/>
        </p:spPr>
        <p:txBody>
          <a:bodyPr wrap="square">
            <a:spAutoFit/>
          </a:bodyPr>
          <a:lstStyle/>
          <a:p>
            <a:pPr algn="ctr"/>
            <a:r>
              <a:rPr lang="es-ES" sz="900" i="1" dirty="0">
                <a:solidFill>
                  <a:schemeClr val="dk1"/>
                </a:solidFill>
                <a:latin typeface="Roboto Slab"/>
                <a:ea typeface="Roboto Slab"/>
                <a:cs typeface="Roboto Slab"/>
              </a:rPr>
              <a:t>Sobrepeso Nivel II</a:t>
            </a:r>
          </a:p>
        </p:txBody>
      </p:sp>
      <p:pic>
        <p:nvPicPr>
          <p:cNvPr id="22" name="Imagen 21">
            <a:extLst>
              <a:ext uri="{FF2B5EF4-FFF2-40B4-BE49-F238E27FC236}">
                <a16:creationId xmlns:a16="http://schemas.microsoft.com/office/drawing/2014/main" id="{0F377693-2477-1D6A-E007-7BD97D0BC556}"/>
              </a:ext>
            </a:extLst>
          </p:cNvPr>
          <p:cNvPicPr>
            <a:picLocks noChangeAspect="1"/>
          </p:cNvPicPr>
          <p:nvPr/>
        </p:nvPicPr>
        <p:blipFill>
          <a:blip r:embed="rId6"/>
          <a:srcRect/>
          <a:stretch/>
        </p:blipFill>
        <p:spPr>
          <a:xfrm>
            <a:off x="6804216" y="1016457"/>
            <a:ext cx="1664853" cy="1922331"/>
          </a:xfrm>
          <a:prstGeom prst="rect">
            <a:avLst/>
          </a:prstGeom>
        </p:spPr>
      </p:pic>
      <p:sp>
        <p:nvSpPr>
          <p:cNvPr id="31" name="CuadroTexto 30">
            <a:extLst>
              <a:ext uri="{FF2B5EF4-FFF2-40B4-BE49-F238E27FC236}">
                <a16:creationId xmlns:a16="http://schemas.microsoft.com/office/drawing/2014/main" id="{1D528BCC-D79D-AA69-842B-2329546AABBF}"/>
              </a:ext>
            </a:extLst>
          </p:cNvPr>
          <p:cNvSpPr txBox="1"/>
          <p:nvPr/>
        </p:nvSpPr>
        <p:spPr>
          <a:xfrm>
            <a:off x="666065" y="2938788"/>
            <a:ext cx="1657365" cy="230832"/>
          </a:xfrm>
          <a:prstGeom prst="rect">
            <a:avLst/>
          </a:prstGeom>
          <a:noFill/>
        </p:spPr>
        <p:txBody>
          <a:bodyPr wrap="square">
            <a:spAutoFit/>
          </a:bodyPr>
          <a:lstStyle/>
          <a:p>
            <a:pPr algn="ctr"/>
            <a:r>
              <a:rPr lang="es-ES" sz="900" i="1" dirty="0">
                <a:solidFill>
                  <a:schemeClr val="dk1"/>
                </a:solidFill>
                <a:latin typeface="Roboto Slab"/>
                <a:ea typeface="Roboto Slab"/>
                <a:cs typeface="Roboto Slab"/>
              </a:rPr>
              <a:t>Obesidad Tipo I</a:t>
            </a:r>
          </a:p>
        </p:txBody>
      </p:sp>
      <p:pic>
        <p:nvPicPr>
          <p:cNvPr id="32" name="Imagen 31">
            <a:extLst>
              <a:ext uri="{FF2B5EF4-FFF2-40B4-BE49-F238E27FC236}">
                <a16:creationId xmlns:a16="http://schemas.microsoft.com/office/drawing/2014/main" id="{AA2C0F8D-B471-AA4B-3B99-4090A14A070F}"/>
              </a:ext>
            </a:extLst>
          </p:cNvPr>
          <p:cNvPicPr>
            <a:picLocks noChangeAspect="1"/>
          </p:cNvPicPr>
          <p:nvPr/>
        </p:nvPicPr>
        <p:blipFill>
          <a:blip r:embed="rId7"/>
          <a:srcRect/>
          <a:stretch/>
        </p:blipFill>
        <p:spPr>
          <a:xfrm>
            <a:off x="673555" y="3169620"/>
            <a:ext cx="1664853" cy="1922331"/>
          </a:xfrm>
          <a:prstGeom prst="rect">
            <a:avLst/>
          </a:prstGeom>
        </p:spPr>
      </p:pic>
      <p:sp>
        <p:nvSpPr>
          <p:cNvPr id="33" name="CuadroTexto 32">
            <a:extLst>
              <a:ext uri="{FF2B5EF4-FFF2-40B4-BE49-F238E27FC236}">
                <a16:creationId xmlns:a16="http://schemas.microsoft.com/office/drawing/2014/main" id="{B75E9B0B-5954-2DE3-ECCE-4218742D0751}"/>
              </a:ext>
            </a:extLst>
          </p:cNvPr>
          <p:cNvSpPr txBox="1"/>
          <p:nvPr/>
        </p:nvSpPr>
        <p:spPr>
          <a:xfrm>
            <a:off x="2694399" y="2938788"/>
            <a:ext cx="1664853" cy="230832"/>
          </a:xfrm>
          <a:prstGeom prst="rect">
            <a:avLst/>
          </a:prstGeom>
          <a:noFill/>
        </p:spPr>
        <p:txBody>
          <a:bodyPr wrap="square">
            <a:spAutoFit/>
          </a:bodyPr>
          <a:lstStyle/>
          <a:p>
            <a:pPr algn="ctr"/>
            <a:r>
              <a:rPr lang="es-ES" sz="900" i="1" dirty="0">
                <a:solidFill>
                  <a:schemeClr val="dk1"/>
                </a:solidFill>
                <a:latin typeface="Roboto Slab"/>
                <a:ea typeface="Roboto Slab"/>
                <a:cs typeface="Roboto Slab"/>
              </a:rPr>
              <a:t>Obesidad Tipo II</a:t>
            </a:r>
          </a:p>
        </p:txBody>
      </p:sp>
      <p:pic>
        <p:nvPicPr>
          <p:cNvPr id="34" name="Imagen 33">
            <a:extLst>
              <a:ext uri="{FF2B5EF4-FFF2-40B4-BE49-F238E27FC236}">
                <a16:creationId xmlns:a16="http://schemas.microsoft.com/office/drawing/2014/main" id="{77563246-5382-1AC5-559E-1F1B43E679A0}"/>
              </a:ext>
            </a:extLst>
          </p:cNvPr>
          <p:cNvPicPr>
            <a:picLocks noChangeAspect="1"/>
          </p:cNvPicPr>
          <p:nvPr/>
        </p:nvPicPr>
        <p:blipFill>
          <a:blip r:embed="rId8"/>
          <a:srcRect/>
          <a:stretch/>
        </p:blipFill>
        <p:spPr>
          <a:xfrm>
            <a:off x="2701889" y="3169620"/>
            <a:ext cx="1664853" cy="1922331"/>
          </a:xfrm>
          <a:prstGeom prst="rect">
            <a:avLst/>
          </a:prstGeom>
        </p:spPr>
      </p:pic>
      <p:sp>
        <p:nvSpPr>
          <p:cNvPr id="35" name="CuadroTexto 34">
            <a:extLst>
              <a:ext uri="{FF2B5EF4-FFF2-40B4-BE49-F238E27FC236}">
                <a16:creationId xmlns:a16="http://schemas.microsoft.com/office/drawing/2014/main" id="{A330EE2F-90B1-B441-E206-5E1F9E8D2E48}"/>
              </a:ext>
            </a:extLst>
          </p:cNvPr>
          <p:cNvSpPr txBox="1"/>
          <p:nvPr/>
        </p:nvSpPr>
        <p:spPr>
          <a:xfrm>
            <a:off x="4730222" y="2938788"/>
            <a:ext cx="1664853" cy="230832"/>
          </a:xfrm>
          <a:prstGeom prst="rect">
            <a:avLst/>
          </a:prstGeom>
          <a:noFill/>
        </p:spPr>
        <p:txBody>
          <a:bodyPr wrap="square">
            <a:spAutoFit/>
          </a:bodyPr>
          <a:lstStyle/>
          <a:p>
            <a:pPr algn="ctr"/>
            <a:r>
              <a:rPr lang="es-ES" sz="900" i="1" dirty="0">
                <a:solidFill>
                  <a:schemeClr val="dk1"/>
                </a:solidFill>
                <a:latin typeface="Roboto Slab"/>
                <a:ea typeface="Roboto Slab"/>
                <a:cs typeface="Roboto Slab"/>
              </a:rPr>
              <a:t>Obesidad Tipo III</a:t>
            </a:r>
          </a:p>
        </p:txBody>
      </p:sp>
      <p:pic>
        <p:nvPicPr>
          <p:cNvPr id="36" name="Imagen 35">
            <a:extLst>
              <a:ext uri="{FF2B5EF4-FFF2-40B4-BE49-F238E27FC236}">
                <a16:creationId xmlns:a16="http://schemas.microsoft.com/office/drawing/2014/main" id="{F74A9240-7DB2-D189-D114-32CA055C221A}"/>
              </a:ext>
            </a:extLst>
          </p:cNvPr>
          <p:cNvPicPr>
            <a:picLocks noChangeAspect="1"/>
          </p:cNvPicPr>
          <p:nvPr/>
        </p:nvPicPr>
        <p:blipFill>
          <a:blip r:embed="rId9"/>
          <a:srcRect/>
          <a:stretch/>
        </p:blipFill>
        <p:spPr>
          <a:xfrm>
            <a:off x="4737712" y="3169620"/>
            <a:ext cx="1664853" cy="1922331"/>
          </a:xfrm>
          <a:prstGeom prst="rect">
            <a:avLst/>
          </a:prstGeom>
        </p:spPr>
      </p:pic>
      <p:pic>
        <p:nvPicPr>
          <p:cNvPr id="41" name="Imagen 40">
            <a:extLst>
              <a:ext uri="{FF2B5EF4-FFF2-40B4-BE49-F238E27FC236}">
                <a16:creationId xmlns:a16="http://schemas.microsoft.com/office/drawing/2014/main" id="{C6D50419-41DE-D965-F6B8-B2BA3E0AFF44}"/>
              </a:ext>
            </a:extLst>
          </p:cNvPr>
          <p:cNvPicPr>
            <a:picLocks noChangeAspect="1"/>
          </p:cNvPicPr>
          <p:nvPr/>
        </p:nvPicPr>
        <p:blipFill>
          <a:blip r:embed="rId10"/>
          <a:stretch>
            <a:fillRect/>
          </a:stretch>
        </p:blipFill>
        <p:spPr>
          <a:xfrm>
            <a:off x="6520823" y="3103470"/>
            <a:ext cx="2521705" cy="1922331"/>
          </a:xfrm>
          <a:prstGeom prst="rect">
            <a:avLst/>
          </a:prstGeom>
        </p:spPr>
      </p:pic>
    </p:spTree>
    <p:extLst>
      <p:ext uri="{BB962C8B-B14F-4D97-AF65-F5344CB8AC3E}">
        <p14:creationId xmlns:p14="http://schemas.microsoft.com/office/powerpoint/2010/main" val="1175115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53"/>
          <p:cNvSpPr txBox="1">
            <a:spLocks noGrp="1"/>
          </p:cNvSpPr>
          <p:nvPr>
            <p:ph type="title"/>
          </p:nvPr>
        </p:nvSpPr>
        <p:spPr>
          <a:xfrm>
            <a:off x="711725" y="2188278"/>
            <a:ext cx="7710900" cy="12927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DEPLOYMENT</a:t>
            </a:r>
            <a:endParaRPr dirty="0"/>
          </a:p>
        </p:txBody>
      </p:sp>
      <p:sp>
        <p:nvSpPr>
          <p:cNvPr id="528" name="Google Shape;528;p53"/>
          <p:cNvSpPr txBox="1">
            <a:spLocks noGrp="1"/>
          </p:cNvSpPr>
          <p:nvPr>
            <p:ph type="title" idx="2"/>
          </p:nvPr>
        </p:nvSpPr>
        <p:spPr>
          <a:xfrm>
            <a:off x="713100" y="539397"/>
            <a:ext cx="2409900" cy="2004000"/>
          </a:xfrm>
          <a:prstGeom prst="rect">
            <a:avLst/>
          </a:prstGeom>
        </p:spPr>
        <p:txBody>
          <a:bodyPr spcFirstLastPara="1" wrap="square" lIns="0" tIns="91425" rIns="91425" bIns="91425" anchor="b" anchorCtr="0">
            <a:noAutofit/>
          </a:bodyPr>
          <a:lstStyle/>
          <a:p>
            <a:pPr marL="0" lvl="0" indent="0" algn="l" rtl="0">
              <a:spcBef>
                <a:spcPts val="0"/>
              </a:spcBef>
              <a:spcAft>
                <a:spcPts val="0"/>
              </a:spcAft>
              <a:buNone/>
            </a:pPr>
            <a:r>
              <a:rPr lang="en" dirty="0"/>
              <a:t>04</a:t>
            </a:r>
            <a:endParaRPr dirty="0"/>
          </a:p>
        </p:txBody>
      </p:sp>
      <p:cxnSp>
        <p:nvCxnSpPr>
          <p:cNvPr id="530" name="Google Shape;530;p53"/>
          <p:cNvCxnSpPr/>
          <p:nvPr/>
        </p:nvCxnSpPr>
        <p:spPr>
          <a:xfrm>
            <a:off x="4572000" y="1397464"/>
            <a:ext cx="0" cy="2680200"/>
          </a:xfrm>
          <a:prstGeom prst="straightConnector1">
            <a:avLst/>
          </a:prstGeom>
          <a:noFill/>
          <a:ln w="9525" cap="flat" cmpd="sng">
            <a:solidFill>
              <a:schemeClr val="dk2"/>
            </a:solidFill>
            <a:prstDash val="solid"/>
            <a:round/>
            <a:headEnd type="none" w="med" len="med"/>
            <a:tailEnd type="none" w="med" len="med"/>
          </a:ln>
        </p:spPr>
      </p:cxnSp>
      <p:cxnSp>
        <p:nvCxnSpPr>
          <p:cNvPr id="534" name="Google Shape;534;p53"/>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535" name="Google Shape;535;p53"/>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grpSp>
        <p:nvGrpSpPr>
          <p:cNvPr id="8" name="Grupo 7">
            <a:extLst>
              <a:ext uri="{FF2B5EF4-FFF2-40B4-BE49-F238E27FC236}">
                <a16:creationId xmlns:a16="http://schemas.microsoft.com/office/drawing/2014/main" id="{B4FACF48-8371-9DD9-CC7D-527D833130AF}"/>
              </a:ext>
            </a:extLst>
          </p:cNvPr>
          <p:cNvGrpSpPr/>
          <p:nvPr/>
        </p:nvGrpSpPr>
        <p:grpSpPr>
          <a:xfrm>
            <a:off x="639084" y="195483"/>
            <a:ext cx="7852320" cy="253467"/>
            <a:chOff x="639084" y="195483"/>
            <a:chExt cx="7852320" cy="253467"/>
          </a:xfrm>
        </p:grpSpPr>
        <p:cxnSp>
          <p:nvCxnSpPr>
            <p:cNvPr id="9" name="Google Shape;324;p44">
              <a:extLst>
                <a:ext uri="{FF2B5EF4-FFF2-40B4-BE49-F238E27FC236}">
                  <a16:creationId xmlns:a16="http://schemas.microsoft.com/office/drawing/2014/main" id="{21C073A4-BFDC-AB10-D69B-1A30F5028011}"/>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10" name="Google Shape;325;p44">
              <a:extLst>
                <a:ext uri="{FF2B5EF4-FFF2-40B4-BE49-F238E27FC236}">
                  <a16:creationId xmlns:a16="http://schemas.microsoft.com/office/drawing/2014/main" id="{198C6D0C-FFDF-60EF-EF34-2E12C047F620}"/>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11" name="Google Shape;236;p38">
              <a:extLst>
                <a:ext uri="{FF2B5EF4-FFF2-40B4-BE49-F238E27FC236}">
                  <a16:creationId xmlns:a16="http://schemas.microsoft.com/office/drawing/2014/main" id="{CD587C50-EC4F-3D4C-49B5-89380D276226}"/>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2" name="Google Shape;237;p38">
              <a:extLst>
                <a:ext uri="{FF2B5EF4-FFF2-40B4-BE49-F238E27FC236}">
                  <a16:creationId xmlns:a16="http://schemas.microsoft.com/office/drawing/2014/main" id="{A8A9EDA7-D55B-1E99-CE73-A0B66E1D349C}"/>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pic>
        <p:nvPicPr>
          <p:cNvPr id="13" name="Google Shape;433;p49">
            <a:extLst>
              <a:ext uri="{FF2B5EF4-FFF2-40B4-BE49-F238E27FC236}">
                <a16:creationId xmlns:a16="http://schemas.microsoft.com/office/drawing/2014/main" id="{65EA0BA4-6D94-D2C9-B532-412C148A2323}"/>
              </a:ext>
            </a:extLst>
          </p:cNvPr>
          <p:cNvPicPr preferRelativeResize="0"/>
          <p:nvPr/>
        </p:nvPicPr>
        <p:blipFill rotWithShape="1">
          <a:blip r:embed="rId3"/>
          <a:srcRect t="6824" b="6824"/>
          <a:stretch/>
        </p:blipFill>
        <p:spPr>
          <a:xfrm>
            <a:off x="6472238" y="3853326"/>
            <a:ext cx="2671762" cy="1290174"/>
          </a:xfrm>
          <a:prstGeom prst="rect">
            <a:avLst/>
          </a:prstGeom>
          <a:noFill/>
          <a:ln>
            <a:noFill/>
          </a:ln>
        </p:spPr>
      </p:pic>
      <p:grpSp>
        <p:nvGrpSpPr>
          <p:cNvPr id="16" name="Grupo 15">
            <a:extLst>
              <a:ext uri="{FF2B5EF4-FFF2-40B4-BE49-F238E27FC236}">
                <a16:creationId xmlns:a16="http://schemas.microsoft.com/office/drawing/2014/main" id="{45807BEC-4139-D50C-F2E6-04EACC806D0A}"/>
              </a:ext>
            </a:extLst>
          </p:cNvPr>
          <p:cNvGrpSpPr/>
          <p:nvPr/>
        </p:nvGrpSpPr>
        <p:grpSpPr>
          <a:xfrm>
            <a:off x="7271754" y="962840"/>
            <a:ext cx="1652832" cy="1232081"/>
            <a:chOff x="468134" y="3421930"/>
            <a:chExt cx="2203624" cy="1697848"/>
          </a:xfrm>
        </p:grpSpPr>
        <p:grpSp>
          <p:nvGrpSpPr>
            <p:cNvPr id="2" name="Google Shape;984;p68">
              <a:extLst>
                <a:ext uri="{FF2B5EF4-FFF2-40B4-BE49-F238E27FC236}">
                  <a16:creationId xmlns:a16="http://schemas.microsoft.com/office/drawing/2014/main" id="{1FE0A9E0-DCEE-D114-3247-D9845D9964C5}"/>
                </a:ext>
              </a:extLst>
            </p:cNvPr>
            <p:cNvGrpSpPr/>
            <p:nvPr/>
          </p:nvGrpSpPr>
          <p:grpSpPr>
            <a:xfrm>
              <a:off x="468134" y="3421930"/>
              <a:ext cx="2203624" cy="1697848"/>
              <a:chOff x="4572600" y="1047375"/>
              <a:chExt cx="3571200" cy="2931500"/>
            </a:xfrm>
          </p:grpSpPr>
          <p:sp>
            <p:nvSpPr>
              <p:cNvPr id="3" name="Google Shape;985;p68">
                <a:extLst>
                  <a:ext uri="{FF2B5EF4-FFF2-40B4-BE49-F238E27FC236}">
                    <a16:creationId xmlns:a16="http://schemas.microsoft.com/office/drawing/2014/main" id="{818B97CE-CC6E-20D6-FE73-E2CEF42723FE}"/>
                  </a:ext>
                </a:extLst>
              </p:cNvPr>
              <p:cNvSpPr/>
              <p:nvPr/>
            </p:nvSpPr>
            <p:spPr>
              <a:xfrm>
                <a:off x="5778750" y="3201137"/>
                <a:ext cx="1158900" cy="761100"/>
              </a:xfrm>
              <a:prstGeom prst="trapezoid">
                <a:avLst>
                  <a:gd name="adj" fmla="val 76133"/>
                </a:avLst>
              </a:prstGeom>
              <a:solidFill>
                <a:srgbClr val="2A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86;p68">
                <a:extLst>
                  <a:ext uri="{FF2B5EF4-FFF2-40B4-BE49-F238E27FC236}">
                    <a16:creationId xmlns:a16="http://schemas.microsoft.com/office/drawing/2014/main" id="{EB56CD7C-A583-3B1E-D4EF-9F94D61E844A}"/>
                  </a:ext>
                </a:extLst>
              </p:cNvPr>
              <p:cNvSpPr/>
              <p:nvPr/>
            </p:nvSpPr>
            <p:spPr>
              <a:xfrm>
                <a:off x="4572600" y="1047375"/>
                <a:ext cx="3571200" cy="2421300"/>
              </a:xfrm>
              <a:prstGeom prst="roundRect">
                <a:avLst>
                  <a:gd name="adj" fmla="val 5690"/>
                </a:avLst>
              </a:prstGeom>
              <a:solidFill>
                <a:srgbClr val="2A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87;p68">
                <a:extLst>
                  <a:ext uri="{FF2B5EF4-FFF2-40B4-BE49-F238E27FC236}">
                    <a16:creationId xmlns:a16="http://schemas.microsoft.com/office/drawing/2014/main" id="{FFD5075C-B486-5913-B79A-CE045735AA8A}"/>
                  </a:ext>
                </a:extLst>
              </p:cNvPr>
              <p:cNvSpPr/>
              <p:nvPr/>
            </p:nvSpPr>
            <p:spPr>
              <a:xfrm>
                <a:off x="5713500" y="3884975"/>
                <a:ext cx="1289400" cy="93900"/>
              </a:xfrm>
              <a:prstGeom prst="roundRect">
                <a:avLst>
                  <a:gd name="adj" fmla="val 50000"/>
                </a:avLst>
              </a:prstGeom>
              <a:solidFill>
                <a:srgbClr val="2A2A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Google Shape;988;p68">
              <a:extLst>
                <a:ext uri="{FF2B5EF4-FFF2-40B4-BE49-F238E27FC236}">
                  <a16:creationId xmlns:a16="http://schemas.microsoft.com/office/drawing/2014/main" id="{8089FBAC-5F36-7A58-19D0-EB736150AC14}"/>
                </a:ext>
              </a:extLst>
            </p:cNvPr>
            <p:cNvPicPr preferRelativeResize="0"/>
            <p:nvPr/>
          </p:nvPicPr>
          <p:blipFill rotWithShape="1">
            <a:blip r:embed="rId4"/>
            <a:srcRect t="8060" b="8060"/>
            <a:stretch/>
          </p:blipFill>
          <p:spPr>
            <a:xfrm>
              <a:off x="573650" y="3606354"/>
              <a:ext cx="1992591" cy="1092553"/>
            </a:xfrm>
            <a:prstGeom prst="roundRect">
              <a:avLst>
                <a:gd name="adj" fmla="val 3451"/>
              </a:avLst>
            </a:prstGeom>
            <a:noFill/>
            <a:ln>
              <a:noFill/>
            </a:ln>
          </p:spPr>
        </p:pic>
      </p:grpSp>
    </p:spTree>
    <p:extLst>
      <p:ext uri="{BB962C8B-B14F-4D97-AF65-F5344CB8AC3E}">
        <p14:creationId xmlns:p14="http://schemas.microsoft.com/office/powerpoint/2010/main" val="4025109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5" name="Content Placeholder 2">
            <a:extLst>
              <a:ext uri="{FF2B5EF4-FFF2-40B4-BE49-F238E27FC236}">
                <a16:creationId xmlns:a16="http://schemas.microsoft.com/office/drawing/2014/main" id="{734F5E10-3131-5432-1253-B95B4F7DBF36}"/>
              </a:ext>
            </a:extLst>
          </p:cNvPr>
          <p:cNvSpPr txBox="1">
            <a:spLocks/>
          </p:cNvSpPr>
          <p:nvPr/>
        </p:nvSpPr>
        <p:spPr>
          <a:xfrm>
            <a:off x="201300" y="552225"/>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Función de Inferencia</a:t>
            </a:r>
          </a:p>
        </p:txBody>
      </p:sp>
      <p:pic>
        <p:nvPicPr>
          <p:cNvPr id="3" name="Imagen 2">
            <a:extLst>
              <a:ext uri="{FF2B5EF4-FFF2-40B4-BE49-F238E27FC236}">
                <a16:creationId xmlns:a16="http://schemas.microsoft.com/office/drawing/2014/main" id="{7B62E6BE-A38E-B84D-6766-9A7D948018A2}"/>
              </a:ext>
            </a:extLst>
          </p:cNvPr>
          <p:cNvPicPr>
            <a:picLocks noChangeAspect="1"/>
          </p:cNvPicPr>
          <p:nvPr/>
        </p:nvPicPr>
        <p:blipFill>
          <a:blip r:embed="rId3"/>
          <a:stretch>
            <a:fillRect/>
          </a:stretch>
        </p:blipFill>
        <p:spPr>
          <a:xfrm>
            <a:off x="266700" y="1063145"/>
            <a:ext cx="9144000" cy="3413449"/>
          </a:xfrm>
          <a:prstGeom prst="rect">
            <a:avLst/>
          </a:prstGeom>
        </p:spPr>
      </p:pic>
    </p:spTree>
    <p:extLst>
      <p:ext uri="{BB962C8B-B14F-4D97-AF65-F5344CB8AC3E}">
        <p14:creationId xmlns:p14="http://schemas.microsoft.com/office/powerpoint/2010/main" val="1762530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4" name="Google Shape;254;p40"/>
          <p:cNvSpPr txBox="1">
            <a:spLocks noGrp="1"/>
          </p:cNvSpPr>
          <p:nvPr>
            <p:ph type="title" idx="15"/>
          </p:nvPr>
        </p:nvSpPr>
        <p:spPr>
          <a:xfrm>
            <a:off x="720000" y="341550"/>
            <a:ext cx="7704000" cy="6027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dirty="0"/>
              <a:t>Contenido de la exposición</a:t>
            </a:r>
            <a:endParaRPr dirty="0"/>
          </a:p>
        </p:txBody>
      </p:sp>
      <p:sp>
        <p:nvSpPr>
          <p:cNvPr id="255" name="Google Shape;255;p40"/>
          <p:cNvSpPr txBox="1">
            <a:spLocks noGrp="1"/>
          </p:cNvSpPr>
          <p:nvPr>
            <p:ph type="title"/>
          </p:nvPr>
        </p:nvSpPr>
        <p:spPr>
          <a:xfrm>
            <a:off x="1764175" y="1557400"/>
            <a:ext cx="2455200" cy="5277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Datos</a:t>
            </a:r>
            <a:endParaRPr dirty="0"/>
          </a:p>
        </p:txBody>
      </p:sp>
      <p:sp>
        <p:nvSpPr>
          <p:cNvPr id="256" name="Google Shape;256;p40"/>
          <p:cNvSpPr txBox="1">
            <a:spLocks noGrp="1"/>
          </p:cNvSpPr>
          <p:nvPr>
            <p:ph type="subTitle" idx="1"/>
          </p:nvPr>
        </p:nvSpPr>
        <p:spPr>
          <a:xfrm>
            <a:off x="1764177" y="2066789"/>
            <a:ext cx="2552100" cy="4848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57" name="Google Shape;257;p40"/>
          <p:cNvSpPr txBox="1">
            <a:spLocks noGrp="1"/>
          </p:cNvSpPr>
          <p:nvPr>
            <p:ph type="title" idx="2"/>
          </p:nvPr>
        </p:nvSpPr>
        <p:spPr>
          <a:xfrm>
            <a:off x="584252" y="1847092"/>
            <a:ext cx="1200000" cy="8760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
              <a:t>01</a:t>
            </a:r>
            <a:endParaRPr/>
          </a:p>
        </p:txBody>
      </p:sp>
      <p:sp>
        <p:nvSpPr>
          <p:cNvPr id="258" name="Google Shape;258;p40"/>
          <p:cNvSpPr txBox="1">
            <a:spLocks noGrp="1"/>
          </p:cNvSpPr>
          <p:nvPr>
            <p:ph type="title" idx="3"/>
          </p:nvPr>
        </p:nvSpPr>
        <p:spPr>
          <a:xfrm>
            <a:off x="5871900" y="1557400"/>
            <a:ext cx="2455200" cy="5277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Análisis Exploratorio</a:t>
            </a:r>
            <a:endParaRPr dirty="0"/>
          </a:p>
        </p:txBody>
      </p:sp>
      <p:sp>
        <p:nvSpPr>
          <p:cNvPr id="259" name="Google Shape;259;p40"/>
          <p:cNvSpPr txBox="1">
            <a:spLocks noGrp="1"/>
          </p:cNvSpPr>
          <p:nvPr>
            <p:ph type="subTitle" idx="4"/>
          </p:nvPr>
        </p:nvSpPr>
        <p:spPr>
          <a:xfrm>
            <a:off x="5871900" y="2066789"/>
            <a:ext cx="2552100" cy="4848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60" name="Google Shape;260;p40"/>
          <p:cNvSpPr txBox="1">
            <a:spLocks noGrp="1"/>
          </p:cNvSpPr>
          <p:nvPr>
            <p:ph type="title" idx="5"/>
          </p:nvPr>
        </p:nvSpPr>
        <p:spPr>
          <a:xfrm>
            <a:off x="4691975" y="1847092"/>
            <a:ext cx="1200000" cy="8760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
              <a:t>02</a:t>
            </a:r>
            <a:endParaRPr/>
          </a:p>
        </p:txBody>
      </p:sp>
      <p:sp>
        <p:nvSpPr>
          <p:cNvPr id="261" name="Google Shape;261;p40"/>
          <p:cNvSpPr txBox="1">
            <a:spLocks noGrp="1"/>
          </p:cNvSpPr>
          <p:nvPr>
            <p:ph type="title" idx="6"/>
          </p:nvPr>
        </p:nvSpPr>
        <p:spPr>
          <a:xfrm>
            <a:off x="1764174" y="3263800"/>
            <a:ext cx="2927799" cy="5277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Machine Learning</a:t>
            </a:r>
            <a:endParaRPr dirty="0"/>
          </a:p>
        </p:txBody>
      </p:sp>
      <p:sp>
        <p:nvSpPr>
          <p:cNvPr id="262" name="Google Shape;262;p40"/>
          <p:cNvSpPr txBox="1">
            <a:spLocks noGrp="1"/>
          </p:cNvSpPr>
          <p:nvPr>
            <p:ph type="subTitle" idx="7"/>
          </p:nvPr>
        </p:nvSpPr>
        <p:spPr>
          <a:xfrm>
            <a:off x="1764177" y="3773189"/>
            <a:ext cx="2552100" cy="4848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263" name="Google Shape;263;p40"/>
          <p:cNvSpPr txBox="1">
            <a:spLocks noGrp="1"/>
          </p:cNvSpPr>
          <p:nvPr>
            <p:ph type="title" idx="8"/>
          </p:nvPr>
        </p:nvSpPr>
        <p:spPr>
          <a:xfrm>
            <a:off x="584252" y="3553492"/>
            <a:ext cx="1200000" cy="8760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
              <a:t>03</a:t>
            </a:r>
            <a:endParaRPr/>
          </a:p>
        </p:txBody>
      </p:sp>
      <p:sp>
        <p:nvSpPr>
          <p:cNvPr id="264" name="Google Shape;264;p40"/>
          <p:cNvSpPr txBox="1">
            <a:spLocks noGrp="1"/>
          </p:cNvSpPr>
          <p:nvPr>
            <p:ph type="title" idx="9"/>
          </p:nvPr>
        </p:nvSpPr>
        <p:spPr>
          <a:xfrm>
            <a:off x="5871900" y="3263800"/>
            <a:ext cx="2455200" cy="5277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Deployment</a:t>
            </a:r>
            <a:endParaRPr dirty="0"/>
          </a:p>
        </p:txBody>
      </p:sp>
      <p:sp>
        <p:nvSpPr>
          <p:cNvPr id="265" name="Google Shape;265;p40"/>
          <p:cNvSpPr txBox="1">
            <a:spLocks noGrp="1"/>
          </p:cNvSpPr>
          <p:nvPr>
            <p:ph type="subTitle" idx="13"/>
          </p:nvPr>
        </p:nvSpPr>
        <p:spPr>
          <a:xfrm>
            <a:off x="5871900" y="3773189"/>
            <a:ext cx="3158978" cy="484800"/>
          </a:xfrm>
          <a:prstGeom prst="rect">
            <a:avLst/>
          </a:prstGeom>
        </p:spPr>
        <p:txBody>
          <a:bodyPr spcFirstLastPara="1" wrap="square" lIns="0" tIns="91425" rIns="91425" bIns="91425" anchor="t" anchorCtr="0">
            <a:noAutofit/>
          </a:bodyPr>
          <a:lstStyle/>
          <a:p>
            <a:pPr marL="0" lvl="0" indent="0" algn="ctr" rtl="0">
              <a:spcBef>
                <a:spcPts val="0"/>
              </a:spcBef>
              <a:spcAft>
                <a:spcPts val="0"/>
              </a:spcAft>
              <a:buNone/>
            </a:pPr>
            <a:r>
              <a:rPr lang="en" dirty="0"/>
              <a:t>Inferencia + [FLASK o STREAMLIT] + DOCKER</a:t>
            </a:r>
            <a:endParaRPr dirty="0"/>
          </a:p>
        </p:txBody>
      </p:sp>
      <p:sp>
        <p:nvSpPr>
          <p:cNvPr id="266" name="Google Shape;266;p40"/>
          <p:cNvSpPr txBox="1">
            <a:spLocks noGrp="1"/>
          </p:cNvSpPr>
          <p:nvPr>
            <p:ph type="title" idx="14"/>
          </p:nvPr>
        </p:nvSpPr>
        <p:spPr>
          <a:xfrm>
            <a:off x="4691975" y="3553492"/>
            <a:ext cx="1200000" cy="8760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en"/>
              <a:t>04</a:t>
            </a:r>
            <a:endParaRPr/>
          </a:p>
        </p:txBody>
      </p:sp>
      <p:sp>
        <p:nvSpPr>
          <p:cNvPr id="267" name="Google Shape;267;p40"/>
          <p:cNvSpPr/>
          <p:nvPr/>
        </p:nvSpPr>
        <p:spPr>
          <a:xfrm>
            <a:off x="8671838" y="170250"/>
            <a:ext cx="245400" cy="233400"/>
          </a:xfrm>
          <a:prstGeom prst="star7">
            <a:avLst>
              <a:gd name="adj" fmla="val 7434"/>
              <a:gd name="hf" fmla="val 102572"/>
              <a:gd name="vf" fmla="val 10521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0"/>
          <p:cNvSpPr/>
          <p:nvPr/>
        </p:nvSpPr>
        <p:spPr>
          <a:xfrm>
            <a:off x="1061550" y="1704550"/>
            <a:ext cx="245400" cy="233400"/>
          </a:xfrm>
          <a:prstGeom prst="star7">
            <a:avLst>
              <a:gd name="adj" fmla="val 7434"/>
              <a:gd name="hf" fmla="val 102572"/>
              <a:gd name="vf" fmla="val 10521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0"/>
          <p:cNvSpPr/>
          <p:nvPr/>
        </p:nvSpPr>
        <p:spPr>
          <a:xfrm>
            <a:off x="1061550" y="3410950"/>
            <a:ext cx="245400" cy="233400"/>
          </a:xfrm>
          <a:prstGeom prst="star7">
            <a:avLst>
              <a:gd name="adj" fmla="val 7434"/>
              <a:gd name="hf" fmla="val 102572"/>
              <a:gd name="vf" fmla="val 10521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0"/>
          <p:cNvSpPr/>
          <p:nvPr/>
        </p:nvSpPr>
        <p:spPr>
          <a:xfrm>
            <a:off x="5169275" y="1704550"/>
            <a:ext cx="245400" cy="233400"/>
          </a:xfrm>
          <a:prstGeom prst="star7">
            <a:avLst>
              <a:gd name="adj" fmla="val 7434"/>
              <a:gd name="hf" fmla="val 102572"/>
              <a:gd name="vf" fmla="val 10521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0"/>
          <p:cNvSpPr/>
          <p:nvPr/>
        </p:nvSpPr>
        <p:spPr>
          <a:xfrm>
            <a:off x="5169275" y="3410950"/>
            <a:ext cx="245400" cy="233400"/>
          </a:xfrm>
          <a:prstGeom prst="star7">
            <a:avLst>
              <a:gd name="adj" fmla="val 7434"/>
              <a:gd name="hf" fmla="val 102572"/>
              <a:gd name="vf" fmla="val 10521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0"/>
          <p:cNvSpPr/>
          <p:nvPr/>
        </p:nvSpPr>
        <p:spPr>
          <a:xfrm>
            <a:off x="8671838" y="170250"/>
            <a:ext cx="245400" cy="233400"/>
          </a:xfrm>
          <a:prstGeom prst="star7">
            <a:avLst>
              <a:gd name="adj" fmla="val 7434"/>
              <a:gd name="hf" fmla="val 102572"/>
              <a:gd name="vf" fmla="val 10521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upo 1">
            <a:extLst>
              <a:ext uri="{FF2B5EF4-FFF2-40B4-BE49-F238E27FC236}">
                <a16:creationId xmlns:a16="http://schemas.microsoft.com/office/drawing/2014/main" id="{CEF937E1-1F24-5A91-8389-53A769C7347F}"/>
              </a:ext>
            </a:extLst>
          </p:cNvPr>
          <p:cNvGrpSpPr/>
          <p:nvPr/>
        </p:nvGrpSpPr>
        <p:grpSpPr>
          <a:xfrm>
            <a:off x="8251098" y="4414683"/>
            <a:ext cx="895819" cy="705389"/>
            <a:chOff x="6147030" y="1316885"/>
            <a:chExt cx="1679138" cy="1341152"/>
          </a:xfrm>
        </p:grpSpPr>
        <p:sp>
          <p:nvSpPr>
            <p:cNvPr id="3" name="Google Shape;231;p38">
              <a:extLst>
                <a:ext uri="{FF2B5EF4-FFF2-40B4-BE49-F238E27FC236}">
                  <a16:creationId xmlns:a16="http://schemas.microsoft.com/office/drawing/2014/main" id="{7FC229D1-1530-4D67-AACA-F6043B2CC5D1}"/>
                </a:ext>
              </a:extLst>
            </p:cNvPr>
            <p:cNvSpPr/>
            <p:nvPr/>
          </p:nvSpPr>
          <p:spPr>
            <a:xfrm>
              <a:off x="6147030" y="1316885"/>
              <a:ext cx="1182310" cy="1341152"/>
            </a:xfrm>
            <a:custGeom>
              <a:avLst/>
              <a:gdLst/>
              <a:ahLst/>
              <a:cxnLst/>
              <a:rect l="l" t="t" r="r" b="b"/>
              <a:pathLst>
                <a:path w="116000" h="119693" extrusionOk="0">
                  <a:moveTo>
                    <a:pt x="81072" y="55956"/>
                  </a:moveTo>
                  <a:cubicBezTo>
                    <a:pt x="64526" y="48296"/>
                    <a:pt x="48352" y="39391"/>
                    <a:pt x="30848" y="34286"/>
                  </a:cubicBezTo>
                  <a:cubicBezTo>
                    <a:pt x="24401" y="32406"/>
                    <a:pt x="10708" y="27061"/>
                    <a:pt x="10708" y="33776"/>
                  </a:cubicBezTo>
                  <a:cubicBezTo>
                    <a:pt x="10708" y="50177"/>
                    <a:pt x="44123" y="38217"/>
                    <a:pt x="59912" y="33776"/>
                  </a:cubicBezTo>
                  <a:cubicBezTo>
                    <a:pt x="71787" y="30436"/>
                    <a:pt x="71416" y="29181"/>
                    <a:pt x="83367" y="26128"/>
                  </a:cubicBezTo>
                  <a:cubicBezTo>
                    <a:pt x="88959" y="24699"/>
                    <a:pt x="89134" y="25724"/>
                    <a:pt x="94839" y="24853"/>
                  </a:cubicBezTo>
                  <a:cubicBezTo>
                    <a:pt x="96674" y="24573"/>
                    <a:pt x="97196" y="22427"/>
                    <a:pt x="98408" y="23833"/>
                  </a:cubicBezTo>
                  <a:cubicBezTo>
                    <a:pt x="101303" y="27191"/>
                    <a:pt x="99520" y="28148"/>
                    <a:pt x="101213" y="32246"/>
                  </a:cubicBezTo>
                  <a:cubicBezTo>
                    <a:pt x="105885" y="43557"/>
                    <a:pt x="113929" y="59786"/>
                    <a:pt x="105547" y="68703"/>
                  </a:cubicBezTo>
                  <a:cubicBezTo>
                    <a:pt x="95681" y="79199"/>
                    <a:pt x="73943" y="80716"/>
                    <a:pt x="62461" y="72018"/>
                  </a:cubicBezTo>
                  <a:cubicBezTo>
                    <a:pt x="58290" y="68858"/>
                    <a:pt x="59330" y="67812"/>
                    <a:pt x="56598" y="63350"/>
                  </a:cubicBezTo>
                  <a:cubicBezTo>
                    <a:pt x="49296" y="51422"/>
                    <a:pt x="41735" y="39274"/>
                    <a:pt x="37732" y="25873"/>
                  </a:cubicBezTo>
                  <a:cubicBezTo>
                    <a:pt x="35121" y="17132"/>
                    <a:pt x="36433" y="16840"/>
                    <a:pt x="35437" y="7772"/>
                  </a:cubicBezTo>
                  <a:cubicBezTo>
                    <a:pt x="35284" y="6378"/>
                    <a:pt x="36133" y="6185"/>
                    <a:pt x="35437" y="4967"/>
                  </a:cubicBezTo>
                  <a:cubicBezTo>
                    <a:pt x="35193" y="4540"/>
                    <a:pt x="37757" y="3909"/>
                    <a:pt x="28809" y="10576"/>
                  </a:cubicBezTo>
                  <a:cubicBezTo>
                    <a:pt x="24514" y="13777"/>
                    <a:pt x="16068" y="15981"/>
                    <a:pt x="16826" y="21284"/>
                  </a:cubicBezTo>
                  <a:cubicBezTo>
                    <a:pt x="17218" y="24031"/>
                    <a:pt x="21708" y="23930"/>
                    <a:pt x="24220" y="25108"/>
                  </a:cubicBezTo>
                  <a:cubicBezTo>
                    <a:pt x="31481" y="28512"/>
                    <a:pt x="39985" y="30283"/>
                    <a:pt x="47929" y="29187"/>
                  </a:cubicBezTo>
                  <a:cubicBezTo>
                    <a:pt x="54028" y="28346"/>
                    <a:pt x="58469" y="22266"/>
                    <a:pt x="64501" y="21029"/>
                  </a:cubicBezTo>
                  <a:cubicBezTo>
                    <a:pt x="68001" y="20311"/>
                    <a:pt x="71663" y="21096"/>
                    <a:pt x="75208" y="21539"/>
                  </a:cubicBezTo>
                  <a:cubicBezTo>
                    <a:pt x="82569" y="22459"/>
                    <a:pt x="82690" y="37009"/>
                    <a:pt x="79033" y="43464"/>
                  </a:cubicBezTo>
                  <a:cubicBezTo>
                    <a:pt x="73204" y="53751"/>
                    <a:pt x="57792" y="63131"/>
                    <a:pt x="46910" y="58506"/>
                  </a:cubicBezTo>
                  <a:cubicBezTo>
                    <a:pt x="39886" y="55521"/>
                    <a:pt x="36102" y="47327"/>
                    <a:pt x="32888" y="40405"/>
                  </a:cubicBezTo>
                  <a:cubicBezTo>
                    <a:pt x="31459" y="37328"/>
                    <a:pt x="31742" y="33055"/>
                    <a:pt x="29064" y="30972"/>
                  </a:cubicBezTo>
                  <a:cubicBezTo>
                    <a:pt x="28234" y="30327"/>
                    <a:pt x="28353" y="32981"/>
                    <a:pt x="28299" y="34031"/>
                  </a:cubicBezTo>
                  <a:cubicBezTo>
                    <a:pt x="28047" y="38942"/>
                    <a:pt x="27776" y="44723"/>
                    <a:pt x="30848" y="48563"/>
                  </a:cubicBezTo>
                  <a:cubicBezTo>
                    <a:pt x="34196" y="52748"/>
                    <a:pt x="41041" y="52695"/>
                    <a:pt x="46400" y="52642"/>
                  </a:cubicBezTo>
                  <a:cubicBezTo>
                    <a:pt x="58417" y="52524"/>
                    <a:pt x="70524" y="50066"/>
                    <a:pt x="81837" y="46013"/>
                  </a:cubicBezTo>
                  <a:cubicBezTo>
                    <a:pt x="87746" y="43896"/>
                    <a:pt x="88032" y="44314"/>
                    <a:pt x="93310" y="40915"/>
                  </a:cubicBezTo>
                  <a:cubicBezTo>
                    <a:pt x="96105" y="39115"/>
                    <a:pt x="96820" y="35267"/>
                    <a:pt x="98663" y="32501"/>
                  </a:cubicBezTo>
                  <a:cubicBezTo>
                    <a:pt x="99513" y="31226"/>
                    <a:pt x="100912" y="34823"/>
                    <a:pt x="101213" y="36326"/>
                  </a:cubicBezTo>
                  <a:cubicBezTo>
                    <a:pt x="102649" y="43502"/>
                    <a:pt x="102182" y="53295"/>
                    <a:pt x="96369" y="57741"/>
                  </a:cubicBezTo>
                  <a:cubicBezTo>
                    <a:pt x="91605" y="61384"/>
                    <a:pt x="84517" y="59833"/>
                    <a:pt x="78523" y="60035"/>
                  </a:cubicBezTo>
                  <a:cubicBezTo>
                    <a:pt x="71871" y="60259"/>
                    <a:pt x="64667" y="61068"/>
                    <a:pt x="58637" y="58251"/>
                  </a:cubicBezTo>
                  <a:cubicBezTo>
                    <a:pt x="47644" y="53115"/>
                    <a:pt x="48185" y="52078"/>
                    <a:pt x="37987" y="45504"/>
                  </a:cubicBezTo>
                  <a:cubicBezTo>
                    <a:pt x="37916" y="45458"/>
                    <a:pt x="27853" y="34987"/>
                    <a:pt x="26514" y="36326"/>
                  </a:cubicBezTo>
                  <a:cubicBezTo>
                    <a:pt x="25573" y="37267"/>
                    <a:pt x="27411" y="37551"/>
                    <a:pt x="27279" y="38875"/>
                  </a:cubicBezTo>
                  <a:cubicBezTo>
                    <a:pt x="26888" y="42782"/>
                    <a:pt x="25973" y="42626"/>
                    <a:pt x="25494" y="46523"/>
                  </a:cubicBezTo>
                  <a:cubicBezTo>
                    <a:pt x="24862" y="51671"/>
                    <a:pt x="25152" y="61204"/>
                    <a:pt x="30338" y="61310"/>
                  </a:cubicBezTo>
                  <a:cubicBezTo>
                    <a:pt x="44931" y="61608"/>
                    <a:pt x="58405" y="51497"/>
                    <a:pt x="69855" y="42444"/>
                  </a:cubicBezTo>
                  <a:cubicBezTo>
                    <a:pt x="73348" y="39682"/>
                    <a:pt x="75647" y="35135"/>
                    <a:pt x="79797" y="33521"/>
                  </a:cubicBezTo>
                  <a:cubicBezTo>
                    <a:pt x="83783" y="31970"/>
                    <a:pt x="85773" y="41458"/>
                    <a:pt x="84386" y="45504"/>
                  </a:cubicBezTo>
                  <a:cubicBezTo>
                    <a:pt x="81797" y="53056"/>
                    <a:pt x="68915" y="50348"/>
                    <a:pt x="60932" y="50348"/>
                  </a:cubicBezTo>
                  <a:cubicBezTo>
                    <a:pt x="51989" y="50348"/>
                    <a:pt x="42965" y="50141"/>
                    <a:pt x="34162" y="48563"/>
                  </a:cubicBezTo>
                  <a:cubicBezTo>
                    <a:pt x="26200" y="47136"/>
                    <a:pt x="15147" y="47731"/>
                    <a:pt x="11217" y="40660"/>
                  </a:cubicBezTo>
                  <a:cubicBezTo>
                    <a:pt x="10607" y="39563"/>
                    <a:pt x="13876" y="41374"/>
                    <a:pt x="14532" y="42444"/>
                  </a:cubicBezTo>
                  <a:cubicBezTo>
                    <a:pt x="20098" y="51513"/>
                    <a:pt x="25817" y="65644"/>
                    <a:pt x="36457" y="65644"/>
                  </a:cubicBezTo>
                  <a:cubicBezTo>
                    <a:pt x="50339" y="65644"/>
                    <a:pt x="52871" y="41534"/>
                    <a:pt x="65521" y="35816"/>
                  </a:cubicBezTo>
                  <a:cubicBezTo>
                    <a:pt x="70078" y="33756"/>
                    <a:pt x="75611" y="31544"/>
                    <a:pt x="80307" y="33266"/>
                  </a:cubicBezTo>
                  <a:cubicBezTo>
                    <a:pt x="84622" y="34849"/>
                    <a:pt x="87403" y="40176"/>
                    <a:pt x="87956" y="44739"/>
                  </a:cubicBezTo>
                  <a:cubicBezTo>
                    <a:pt x="89480" y="57306"/>
                    <a:pt x="63849" y="59946"/>
                    <a:pt x="51754" y="56211"/>
                  </a:cubicBezTo>
                  <a:cubicBezTo>
                    <a:pt x="44276" y="53901"/>
                    <a:pt x="37730" y="47626"/>
                    <a:pt x="34162" y="40660"/>
                  </a:cubicBezTo>
                  <a:cubicBezTo>
                    <a:pt x="33260" y="38898"/>
                    <a:pt x="33322" y="34864"/>
                    <a:pt x="33143" y="36835"/>
                  </a:cubicBezTo>
                  <a:cubicBezTo>
                    <a:pt x="31880" y="50753"/>
                    <a:pt x="31918" y="68897"/>
                    <a:pt x="42831" y="77627"/>
                  </a:cubicBezTo>
                  <a:cubicBezTo>
                    <a:pt x="48098" y="81841"/>
                    <a:pt x="56162" y="74461"/>
                    <a:pt x="61951" y="70998"/>
                  </a:cubicBezTo>
                  <a:cubicBezTo>
                    <a:pt x="74301" y="63611"/>
                    <a:pt x="83121" y="51469"/>
                    <a:pt x="94329" y="42444"/>
                  </a:cubicBezTo>
                  <a:cubicBezTo>
                    <a:pt x="100054" y="37834"/>
                    <a:pt x="116000" y="31014"/>
                    <a:pt x="116000" y="38365"/>
                  </a:cubicBezTo>
                  <a:cubicBezTo>
                    <a:pt x="116000" y="49345"/>
                    <a:pt x="100375" y="55518"/>
                    <a:pt x="89740" y="58251"/>
                  </a:cubicBezTo>
                  <a:cubicBezTo>
                    <a:pt x="73232" y="62493"/>
                    <a:pt x="55102" y="66884"/>
                    <a:pt x="38751" y="62075"/>
                  </a:cubicBezTo>
                  <a:cubicBezTo>
                    <a:pt x="27272" y="58699"/>
                    <a:pt x="21586" y="43133"/>
                    <a:pt x="20395" y="31227"/>
                  </a:cubicBezTo>
                  <a:cubicBezTo>
                    <a:pt x="20021" y="27491"/>
                    <a:pt x="18291" y="22092"/>
                    <a:pt x="21415" y="20009"/>
                  </a:cubicBezTo>
                  <a:cubicBezTo>
                    <a:pt x="24314" y="18076"/>
                    <a:pt x="20180" y="26888"/>
                    <a:pt x="19121" y="30207"/>
                  </a:cubicBezTo>
                  <a:cubicBezTo>
                    <a:pt x="16717" y="37740"/>
                    <a:pt x="15677" y="37389"/>
                    <a:pt x="13512" y="44994"/>
                  </a:cubicBezTo>
                  <a:cubicBezTo>
                    <a:pt x="10710" y="54836"/>
                    <a:pt x="6197" y="64914"/>
                    <a:pt x="7393" y="75077"/>
                  </a:cubicBezTo>
                  <a:cubicBezTo>
                    <a:pt x="8804" y="87069"/>
                    <a:pt x="33523" y="80462"/>
                    <a:pt x="43595" y="73802"/>
                  </a:cubicBezTo>
                  <a:cubicBezTo>
                    <a:pt x="55325" y="66045"/>
                    <a:pt x="67489" y="48743"/>
                    <a:pt x="61951" y="35816"/>
                  </a:cubicBezTo>
                  <a:cubicBezTo>
                    <a:pt x="60442" y="32293"/>
                    <a:pt x="54219" y="35746"/>
                    <a:pt x="50479" y="36581"/>
                  </a:cubicBezTo>
                  <a:cubicBezTo>
                    <a:pt x="39437" y="39046"/>
                    <a:pt x="28647" y="42841"/>
                    <a:pt x="18356" y="47543"/>
                  </a:cubicBezTo>
                  <a:cubicBezTo>
                    <a:pt x="11933" y="50478"/>
                    <a:pt x="-3949" y="57311"/>
                    <a:pt x="2039" y="61055"/>
                  </a:cubicBezTo>
                  <a:cubicBezTo>
                    <a:pt x="5587" y="63274"/>
                    <a:pt x="10621" y="60287"/>
                    <a:pt x="14277" y="58251"/>
                  </a:cubicBezTo>
                  <a:cubicBezTo>
                    <a:pt x="30627" y="49145"/>
                    <a:pt x="30377" y="48700"/>
                    <a:pt x="46145" y="38620"/>
                  </a:cubicBezTo>
                  <a:cubicBezTo>
                    <a:pt x="58739" y="30569"/>
                    <a:pt x="71417" y="22491"/>
                    <a:pt x="82857" y="12871"/>
                  </a:cubicBezTo>
                  <a:cubicBezTo>
                    <a:pt x="83451" y="12372"/>
                    <a:pt x="81981" y="12710"/>
                    <a:pt x="81327" y="13126"/>
                  </a:cubicBezTo>
                  <a:cubicBezTo>
                    <a:pt x="76314" y="16316"/>
                    <a:pt x="76719" y="16927"/>
                    <a:pt x="71639" y="20009"/>
                  </a:cubicBezTo>
                  <a:cubicBezTo>
                    <a:pt x="65350" y="23825"/>
                    <a:pt x="64842" y="22942"/>
                    <a:pt x="58637" y="26893"/>
                  </a:cubicBezTo>
                  <a:cubicBezTo>
                    <a:pt x="40595" y="38383"/>
                    <a:pt x="40723" y="38591"/>
                    <a:pt x="23200" y="50857"/>
                  </a:cubicBezTo>
                  <a:cubicBezTo>
                    <a:pt x="19991" y="53104"/>
                    <a:pt x="14277" y="54588"/>
                    <a:pt x="14277" y="58506"/>
                  </a:cubicBezTo>
                  <a:cubicBezTo>
                    <a:pt x="14277" y="60208"/>
                    <a:pt x="17683" y="58930"/>
                    <a:pt x="19376" y="58761"/>
                  </a:cubicBezTo>
                  <a:cubicBezTo>
                    <a:pt x="25786" y="58120"/>
                    <a:pt x="32373" y="57956"/>
                    <a:pt x="38497" y="55956"/>
                  </a:cubicBezTo>
                  <a:cubicBezTo>
                    <a:pt x="50162" y="52147"/>
                    <a:pt x="62444" y="46673"/>
                    <a:pt x="70110" y="37090"/>
                  </a:cubicBezTo>
                  <a:cubicBezTo>
                    <a:pt x="71219" y="35703"/>
                    <a:pt x="68398" y="37601"/>
                    <a:pt x="66795" y="38365"/>
                  </a:cubicBezTo>
                  <a:cubicBezTo>
                    <a:pt x="60361" y="41429"/>
                    <a:pt x="60402" y="41513"/>
                    <a:pt x="54048" y="44739"/>
                  </a:cubicBezTo>
                  <a:cubicBezTo>
                    <a:pt x="40728" y="51502"/>
                    <a:pt x="27435" y="58631"/>
                    <a:pt x="15552" y="67684"/>
                  </a:cubicBezTo>
                  <a:cubicBezTo>
                    <a:pt x="12531" y="69986"/>
                    <a:pt x="4360" y="76352"/>
                    <a:pt x="8158" y="76352"/>
                  </a:cubicBezTo>
                  <a:cubicBezTo>
                    <a:pt x="28797" y="76352"/>
                    <a:pt x="49280" y="67383"/>
                    <a:pt x="66795" y="56466"/>
                  </a:cubicBezTo>
                  <a:cubicBezTo>
                    <a:pt x="77159" y="50006"/>
                    <a:pt x="76856" y="49521"/>
                    <a:pt x="86426" y="41934"/>
                  </a:cubicBezTo>
                  <a:cubicBezTo>
                    <a:pt x="89724" y="39320"/>
                    <a:pt x="97259" y="36364"/>
                    <a:pt x="95094" y="32756"/>
                  </a:cubicBezTo>
                  <a:cubicBezTo>
                    <a:pt x="94553" y="31855"/>
                    <a:pt x="92867" y="32878"/>
                    <a:pt x="92035" y="33521"/>
                  </a:cubicBezTo>
                  <a:cubicBezTo>
                    <a:pt x="90108" y="35010"/>
                    <a:pt x="90543" y="35475"/>
                    <a:pt x="88721" y="37090"/>
                  </a:cubicBezTo>
                  <a:cubicBezTo>
                    <a:pt x="84922" y="40458"/>
                    <a:pt x="84638" y="40121"/>
                    <a:pt x="80817" y="43464"/>
                  </a:cubicBezTo>
                  <a:cubicBezTo>
                    <a:pt x="73415" y="49940"/>
                    <a:pt x="73803" y="50380"/>
                    <a:pt x="66285" y="56721"/>
                  </a:cubicBezTo>
                  <a:cubicBezTo>
                    <a:pt x="63204" y="59320"/>
                    <a:pt x="62583" y="58538"/>
                    <a:pt x="59657" y="61310"/>
                  </a:cubicBezTo>
                  <a:cubicBezTo>
                    <a:pt x="59009" y="61923"/>
                    <a:pt x="60549" y="61310"/>
                    <a:pt x="61441" y="61310"/>
                  </a:cubicBezTo>
                  <a:cubicBezTo>
                    <a:pt x="65266" y="61310"/>
                    <a:pt x="65274" y="61564"/>
                    <a:pt x="69090" y="61310"/>
                  </a:cubicBezTo>
                  <a:cubicBezTo>
                    <a:pt x="74938" y="60920"/>
                    <a:pt x="82952" y="61267"/>
                    <a:pt x="85916" y="56211"/>
                  </a:cubicBezTo>
                  <a:cubicBezTo>
                    <a:pt x="93273" y="43660"/>
                    <a:pt x="65615" y="34198"/>
                    <a:pt x="52263" y="28422"/>
                  </a:cubicBezTo>
                  <a:cubicBezTo>
                    <a:pt x="43447" y="24608"/>
                    <a:pt x="27540" y="12781"/>
                    <a:pt x="24220" y="21794"/>
                  </a:cubicBezTo>
                  <a:cubicBezTo>
                    <a:pt x="22598" y="26198"/>
                    <a:pt x="29876" y="29460"/>
                    <a:pt x="33653" y="32246"/>
                  </a:cubicBezTo>
                  <a:cubicBezTo>
                    <a:pt x="42043" y="38434"/>
                    <a:pt x="51012" y="44338"/>
                    <a:pt x="60932" y="47543"/>
                  </a:cubicBezTo>
                  <a:cubicBezTo>
                    <a:pt x="70621" y="50673"/>
                    <a:pt x="82895" y="48427"/>
                    <a:pt x="90505" y="55191"/>
                  </a:cubicBezTo>
                  <a:cubicBezTo>
                    <a:pt x="96444" y="60470"/>
                    <a:pt x="77951" y="45313"/>
                    <a:pt x="72659" y="39385"/>
                  </a:cubicBezTo>
                  <a:cubicBezTo>
                    <a:pt x="61124" y="26466"/>
                    <a:pt x="63521" y="24316"/>
                    <a:pt x="50989" y="12361"/>
                  </a:cubicBezTo>
                  <a:cubicBezTo>
                    <a:pt x="43839" y="5540"/>
                    <a:pt x="41967" y="-3302"/>
                    <a:pt x="33908" y="2418"/>
                  </a:cubicBezTo>
                  <a:cubicBezTo>
                    <a:pt x="26545" y="7644"/>
                    <a:pt x="37193" y="11129"/>
                    <a:pt x="43086" y="17970"/>
                  </a:cubicBezTo>
                  <a:cubicBezTo>
                    <a:pt x="51626" y="27883"/>
                    <a:pt x="51867" y="27881"/>
                    <a:pt x="62461" y="35561"/>
                  </a:cubicBezTo>
                  <a:cubicBezTo>
                    <a:pt x="76139" y="45478"/>
                    <a:pt x="91971" y="55534"/>
                    <a:pt x="108861" y="55956"/>
                  </a:cubicBezTo>
                  <a:cubicBezTo>
                    <a:pt x="114087" y="56087"/>
                    <a:pt x="102177" y="47598"/>
                    <a:pt x="97644" y="44994"/>
                  </a:cubicBezTo>
                  <a:cubicBezTo>
                    <a:pt x="77251" y="33279"/>
                    <a:pt x="53738" y="26189"/>
                    <a:pt x="30338" y="23833"/>
                  </a:cubicBezTo>
                  <a:cubicBezTo>
                    <a:pt x="26533" y="23450"/>
                    <a:pt x="24883" y="20700"/>
                    <a:pt x="22690" y="23833"/>
                  </a:cubicBezTo>
                  <a:cubicBezTo>
                    <a:pt x="19068" y="29008"/>
                    <a:pt x="31659" y="32791"/>
                    <a:pt x="36712" y="36581"/>
                  </a:cubicBezTo>
                  <a:cubicBezTo>
                    <a:pt x="48535" y="45449"/>
                    <a:pt x="60461" y="56123"/>
                    <a:pt x="74954" y="59016"/>
                  </a:cubicBezTo>
                  <a:cubicBezTo>
                    <a:pt x="79693" y="59962"/>
                    <a:pt x="59261" y="60705"/>
                    <a:pt x="61696" y="64879"/>
                  </a:cubicBezTo>
                  <a:cubicBezTo>
                    <a:pt x="65594" y="71558"/>
                    <a:pt x="78837" y="69685"/>
                    <a:pt x="84896" y="64879"/>
                  </a:cubicBezTo>
                  <a:cubicBezTo>
                    <a:pt x="94578" y="57200"/>
                    <a:pt x="67811" y="40441"/>
                    <a:pt x="55578" y="42189"/>
                  </a:cubicBezTo>
                  <a:cubicBezTo>
                    <a:pt x="48953" y="43136"/>
                    <a:pt x="46019" y="51748"/>
                    <a:pt x="42576" y="57486"/>
                  </a:cubicBezTo>
                  <a:cubicBezTo>
                    <a:pt x="40658" y="60682"/>
                    <a:pt x="37150" y="64052"/>
                    <a:pt x="37987" y="67684"/>
                  </a:cubicBezTo>
                  <a:cubicBezTo>
                    <a:pt x="38200" y="68610"/>
                    <a:pt x="39861" y="67077"/>
                    <a:pt x="40536" y="66409"/>
                  </a:cubicBezTo>
                  <a:cubicBezTo>
                    <a:pt x="52770" y="54295"/>
                    <a:pt x="53493" y="54955"/>
                    <a:pt x="64756" y="41934"/>
                  </a:cubicBezTo>
                  <a:cubicBezTo>
                    <a:pt x="75597" y="29401"/>
                    <a:pt x="72968" y="27182"/>
                    <a:pt x="84641" y="15420"/>
                  </a:cubicBezTo>
                  <a:cubicBezTo>
                    <a:pt x="89902" y="10118"/>
                    <a:pt x="98670" y="1108"/>
                    <a:pt x="97899" y="8537"/>
                  </a:cubicBezTo>
                  <a:cubicBezTo>
                    <a:pt x="95963" y="27196"/>
                    <a:pt x="90878" y="26007"/>
                    <a:pt x="81837" y="42444"/>
                  </a:cubicBezTo>
                  <a:cubicBezTo>
                    <a:pt x="74016" y="56664"/>
                    <a:pt x="73140" y="56148"/>
                    <a:pt x="64246" y="69723"/>
                  </a:cubicBezTo>
                  <a:cubicBezTo>
                    <a:pt x="62826" y="71890"/>
                    <a:pt x="58965" y="77346"/>
                    <a:pt x="58382" y="74822"/>
                  </a:cubicBezTo>
                  <a:cubicBezTo>
                    <a:pt x="57216" y="69771"/>
                    <a:pt x="60351" y="64641"/>
                    <a:pt x="61187" y="59525"/>
                  </a:cubicBezTo>
                  <a:cubicBezTo>
                    <a:pt x="62411" y="52035"/>
                    <a:pt x="61052" y="51755"/>
                    <a:pt x="63226" y="44484"/>
                  </a:cubicBezTo>
                  <a:cubicBezTo>
                    <a:pt x="65186" y="37930"/>
                    <a:pt x="66286" y="38365"/>
                    <a:pt x="69345" y="32246"/>
                  </a:cubicBezTo>
                  <a:cubicBezTo>
                    <a:pt x="70365" y="30207"/>
                    <a:pt x="72203" y="26039"/>
                    <a:pt x="71384" y="28167"/>
                  </a:cubicBezTo>
                  <a:cubicBezTo>
                    <a:pt x="64615" y="45763"/>
                    <a:pt x="55274" y="62260"/>
                    <a:pt x="46910" y="79156"/>
                  </a:cubicBezTo>
                  <a:cubicBezTo>
                    <a:pt x="40017" y="93081"/>
                    <a:pt x="37350" y="112485"/>
                    <a:pt x="23455" y="119437"/>
                  </a:cubicBezTo>
                  <a:cubicBezTo>
                    <a:pt x="22433" y="119948"/>
                    <a:pt x="25498" y="118003"/>
                    <a:pt x="25749" y="116888"/>
                  </a:cubicBezTo>
                  <a:cubicBezTo>
                    <a:pt x="28046" y="106664"/>
                    <a:pt x="26949" y="106444"/>
                    <a:pt x="29319" y="96237"/>
                  </a:cubicBezTo>
                  <a:cubicBezTo>
                    <a:pt x="33201" y="79521"/>
                    <a:pt x="35308" y="80003"/>
                    <a:pt x="38242" y="63095"/>
                  </a:cubicBezTo>
                  <a:cubicBezTo>
                    <a:pt x="40688" y="49001"/>
                    <a:pt x="36950" y="48511"/>
                    <a:pt x="40026" y="34541"/>
                  </a:cubicBezTo>
                  <a:cubicBezTo>
                    <a:pt x="43141" y="20392"/>
                    <a:pt x="44116" y="20533"/>
                    <a:pt x="50479" y="7517"/>
                  </a:cubicBezTo>
                  <a:cubicBezTo>
                    <a:pt x="52623" y="3132"/>
                    <a:pt x="52034" y="-654"/>
                    <a:pt x="56852" y="123"/>
                  </a:cubicBezTo>
                  <a:cubicBezTo>
                    <a:pt x="61197" y="824"/>
                    <a:pt x="58586" y="4395"/>
                    <a:pt x="58382" y="8792"/>
                  </a:cubicBezTo>
                  <a:cubicBezTo>
                    <a:pt x="57795" y="21416"/>
                    <a:pt x="54074" y="33807"/>
                    <a:pt x="49969" y="45759"/>
                  </a:cubicBezTo>
                  <a:cubicBezTo>
                    <a:pt x="41167" y="71388"/>
                    <a:pt x="25478" y="94116"/>
                    <a:pt x="14022" y="118673"/>
                  </a:cubicBezTo>
                  <a:cubicBezTo>
                    <a:pt x="13681" y="119404"/>
                    <a:pt x="15408" y="118956"/>
                    <a:pt x="15552" y="118163"/>
                  </a:cubicBezTo>
                  <a:cubicBezTo>
                    <a:pt x="17908" y="105140"/>
                    <a:pt x="16566" y="104936"/>
                    <a:pt x="18866" y="91903"/>
                  </a:cubicBezTo>
                  <a:cubicBezTo>
                    <a:pt x="20397" y="83226"/>
                    <a:pt x="21306" y="83427"/>
                    <a:pt x="23200" y="74822"/>
                  </a:cubicBezTo>
                  <a:cubicBezTo>
                    <a:pt x="28828" y="49259"/>
                    <a:pt x="20576" y="46104"/>
                    <a:pt x="33908" y="23578"/>
                  </a:cubicBezTo>
                  <a:cubicBezTo>
                    <a:pt x="41180" y="11291"/>
                    <a:pt x="48146" y="4658"/>
                    <a:pt x="60167" y="12361"/>
                  </a:cubicBezTo>
                  <a:cubicBezTo>
                    <a:pt x="71973" y="19926"/>
                    <a:pt x="60167" y="26383"/>
                    <a:pt x="60167" y="40405"/>
                  </a:cubicBezTo>
                  <a:cubicBezTo>
                    <a:pt x="60167" y="52260"/>
                    <a:pt x="60778" y="52275"/>
                    <a:pt x="60167" y="64114"/>
                  </a:cubicBezTo>
                  <a:cubicBezTo>
                    <a:pt x="59756" y="72072"/>
                    <a:pt x="59437" y="72060"/>
                    <a:pt x="58127" y="79921"/>
                  </a:cubicBezTo>
                  <a:cubicBezTo>
                    <a:pt x="57901" y="81275"/>
                    <a:pt x="57747" y="83684"/>
                    <a:pt x="57107" y="82470"/>
                  </a:cubicBezTo>
                  <a:cubicBezTo>
                    <a:pt x="48782" y="66680"/>
                    <a:pt x="42132" y="49068"/>
                    <a:pt x="41556" y="31227"/>
                  </a:cubicBezTo>
                  <a:cubicBezTo>
                    <a:pt x="41065" y="16012"/>
                    <a:pt x="65340" y="50240"/>
                    <a:pt x="76993" y="60035"/>
                  </a:cubicBezTo>
                  <a:cubicBezTo>
                    <a:pt x="86466" y="67998"/>
                    <a:pt x="85655" y="68992"/>
                    <a:pt x="95604" y="76352"/>
                  </a:cubicBezTo>
                  <a:cubicBezTo>
                    <a:pt x="101427" y="80660"/>
                    <a:pt x="111945" y="89524"/>
                    <a:pt x="108351" y="83235"/>
                  </a:cubicBezTo>
                  <a:cubicBezTo>
                    <a:pt x="101952" y="72037"/>
                    <a:pt x="99717" y="73495"/>
                    <a:pt x="89485" y="65644"/>
                  </a:cubicBezTo>
                  <a:cubicBezTo>
                    <a:pt x="79122" y="57693"/>
                    <a:pt x="68108" y="50412"/>
                    <a:pt x="56343" y="44739"/>
                  </a:cubicBezTo>
                  <a:cubicBezTo>
                    <a:pt x="48131" y="40780"/>
                    <a:pt x="47755" y="41675"/>
                    <a:pt x="39261" y="38365"/>
                  </a:cubicBezTo>
                  <a:cubicBezTo>
                    <a:pt x="37933" y="37848"/>
                    <a:pt x="35800" y="38185"/>
                    <a:pt x="36712" y="37090"/>
                  </a:cubicBezTo>
                  <a:cubicBezTo>
                    <a:pt x="42139" y="30578"/>
                    <a:pt x="52516" y="43486"/>
                    <a:pt x="59657" y="48053"/>
                  </a:cubicBezTo>
                  <a:cubicBezTo>
                    <a:pt x="64706" y="51282"/>
                    <a:pt x="65039" y="50724"/>
                    <a:pt x="70110" y="53917"/>
                  </a:cubicBezTo>
                  <a:cubicBezTo>
                    <a:pt x="71947" y="55073"/>
                    <a:pt x="75411" y="57595"/>
                    <a:pt x="73424" y="56721"/>
                  </a:cubicBezTo>
                  <a:cubicBezTo>
                    <a:pt x="48447" y="45731"/>
                    <a:pt x="24637" y="32251"/>
                    <a:pt x="0" y="20519"/>
                  </a:cubicBezTo>
                </a:path>
              </a:pathLst>
            </a:custGeom>
            <a:noFill/>
            <a:ln w="9525" cap="flat" cmpd="sng">
              <a:solidFill>
                <a:schemeClr val="dk2"/>
              </a:solidFill>
              <a:prstDash val="solid"/>
              <a:round/>
              <a:headEnd type="none" w="med" len="med"/>
              <a:tailEnd type="none" w="med" len="med"/>
            </a:ln>
          </p:spPr>
          <p:txBody>
            <a:bodyPr/>
            <a:lstStyle/>
            <a:p>
              <a:endParaRPr lang="es-ES"/>
            </a:p>
          </p:txBody>
        </p:sp>
        <p:sp>
          <p:nvSpPr>
            <p:cNvPr id="4" name="CuadroTexto 3">
              <a:extLst>
                <a:ext uri="{FF2B5EF4-FFF2-40B4-BE49-F238E27FC236}">
                  <a16:creationId xmlns:a16="http://schemas.microsoft.com/office/drawing/2014/main" id="{59D50104-BFD3-8ECA-8743-D8429C6D48E2}"/>
                </a:ext>
              </a:extLst>
            </p:cNvPr>
            <p:cNvSpPr txBox="1"/>
            <p:nvPr/>
          </p:nvSpPr>
          <p:spPr>
            <a:xfrm>
              <a:off x="6467533" y="2125937"/>
              <a:ext cx="1358635" cy="497398"/>
            </a:xfrm>
            <a:prstGeom prst="rect">
              <a:avLst/>
            </a:prstGeom>
            <a:noFill/>
          </p:spPr>
          <p:txBody>
            <a:bodyPr wrap="square">
              <a:spAutoFit/>
            </a:bodyPr>
            <a:lstStyle/>
            <a:p>
              <a:r>
                <a:rPr lang="es-ES" sz="1100" b="1" i="1" dirty="0">
                  <a:latin typeface="AES Ministry" panose="02000000000000000000" pitchFamily="50" charset="0"/>
                  <a:ea typeface="Noto Sans" panose="020B0502040504020204" pitchFamily="34" charset="0"/>
                  <a:cs typeface="Noto Sans" panose="020B0502040504020204" pitchFamily="34" charset="0"/>
                </a:rPr>
                <a:t>PROBEML</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69"/>
          <p:cNvSpPr txBox="1">
            <a:spLocks noGrp="1"/>
          </p:cNvSpPr>
          <p:nvPr>
            <p:ph type="title"/>
          </p:nvPr>
        </p:nvSpPr>
        <p:spPr>
          <a:xfrm>
            <a:off x="714600" y="355339"/>
            <a:ext cx="7811944" cy="6233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STREAMLIT EN LOCAL</a:t>
            </a:r>
            <a:endParaRPr dirty="0"/>
          </a:p>
        </p:txBody>
      </p:sp>
      <p:sp>
        <p:nvSpPr>
          <p:cNvPr id="995" name="Google Shape;995;p69"/>
          <p:cNvSpPr txBox="1">
            <a:spLocks noGrp="1"/>
          </p:cNvSpPr>
          <p:nvPr>
            <p:ph type="subTitle" idx="1"/>
          </p:nvPr>
        </p:nvSpPr>
        <p:spPr>
          <a:xfrm>
            <a:off x="104094" y="1085527"/>
            <a:ext cx="3585000" cy="2972765"/>
          </a:xfrm>
          <a:prstGeom prst="rect">
            <a:avLst/>
          </a:prstGeom>
          <a:solidFill>
            <a:schemeClr val="accent6">
              <a:lumMod val="85000"/>
            </a:schemeClr>
          </a:solidFill>
        </p:spPr>
        <p:txBody>
          <a:bodyPr spcFirstLastPara="1" wrap="square" lIns="91425" tIns="91425" rIns="91425" bIns="91425" numCol="3" anchor="t" anchorCtr="0">
            <a:noAutofit/>
          </a:bodyPr>
          <a:lstStyle/>
          <a:p>
            <a:pPr marL="0" lvl="0" indent="0" rtl="0">
              <a:spcBef>
                <a:spcPts val="0"/>
              </a:spcBef>
              <a:spcAft>
                <a:spcPts val="0"/>
              </a:spcAft>
              <a:buNone/>
            </a:pPr>
            <a:r>
              <a:rPr lang="es-ES" sz="800" dirty="0" err="1"/>
              <a:t>altair</a:t>
            </a:r>
            <a:r>
              <a:rPr lang="es-ES" sz="800" dirty="0"/>
              <a:t>==5.2.0</a:t>
            </a:r>
          </a:p>
          <a:p>
            <a:pPr marL="0" lvl="0" indent="0" rtl="0">
              <a:spcBef>
                <a:spcPts val="0"/>
              </a:spcBef>
              <a:spcAft>
                <a:spcPts val="0"/>
              </a:spcAft>
              <a:buNone/>
            </a:pPr>
            <a:r>
              <a:rPr lang="es-ES" sz="800" dirty="0" err="1"/>
              <a:t>attrs</a:t>
            </a:r>
            <a:r>
              <a:rPr lang="es-ES" sz="800" dirty="0"/>
              <a:t>==23.2.0</a:t>
            </a:r>
          </a:p>
          <a:p>
            <a:pPr marL="0" lvl="0" indent="0" rtl="0">
              <a:spcBef>
                <a:spcPts val="0"/>
              </a:spcBef>
              <a:spcAft>
                <a:spcPts val="0"/>
              </a:spcAft>
              <a:buNone/>
            </a:pPr>
            <a:r>
              <a:rPr lang="es-ES" sz="800" dirty="0" err="1"/>
              <a:t>blinker</a:t>
            </a:r>
            <a:r>
              <a:rPr lang="es-ES" sz="800" dirty="0"/>
              <a:t>==1.7.0</a:t>
            </a:r>
          </a:p>
          <a:p>
            <a:pPr marL="0" lvl="0" indent="0" rtl="0">
              <a:spcBef>
                <a:spcPts val="0"/>
              </a:spcBef>
              <a:spcAft>
                <a:spcPts val="0"/>
              </a:spcAft>
              <a:buNone/>
            </a:pPr>
            <a:r>
              <a:rPr lang="es-ES" sz="800" dirty="0" err="1"/>
              <a:t>cachetools</a:t>
            </a:r>
            <a:r>
              <a:rPr lang="es-ES" sz="800" dirty="0"/>
              <a:t>==5.3.3</a:t>
            </a:r>
          </a:p>
          <a:p>
            <a:pPr marL="0" lvl="0" indent="0" rtl="0">
              <a:spcBef>
                <a:spcPts val="0"/>
              </a:spcBef>
              <a:spcAft>
                <a:spcPts val="0"/>
              </a:spcAft>
              <a:buNone/>
            </a:pPr>
            <a:r>
              <a:rPr lang="es-ES" sz="800" dirty="0" err="1"/>
              <a:t>certifi</a:t>
            </a:r>
            <a:r>
              <a:rPr lang="es-ES" sz="800" dirty="0"/>
              <a:t>==2024.2.2</a:t>
            </a:r>
          </a:p>
          <a:p>
            <a:pPr marL="0" lvl="0" indent="0" rtl="0">
              <a:spcBef>
                <a:spcPts val="0"/>
              </a:spcBef>
              <a:spcAft>
                <a:spcPts val="0"/>
              </a:spcAft>
              <a:buNone/>
            </a:pPr>
            <a:r>
              <a:rPr lang="es-ES" sz="800" dirty="0" err="1"/>
              <a:t>charset-normalizer</a:t>
            </a:r>
            <a:r>
              <a:rPr lang="es-ES" sz="800" dirty="0"/>
              <a:t>==3.3.2</a:t>
            </a:r>
          </a:p>
          <a:p>
            <a:pPr marL="0" lvl="0" indent="0" rtl="0">
              <a:spcBef>
                <a:spcPts val="0"/>
              </a:spcBef>
              <a:spcAft>
                <a:spcPts val="0"/>
              </a:spcAft>
              <a:buNone/>
            </a:pPr>
            <a:r>
              <a:rPr lang="es-ES" sz="800" dirty="0" err="1"/>
              <a:t>click</a:t>
            </a:r>
            <a:r>
              <a:rPr lang="es-ES" sz="800" dirty="0"/>
              <a:t>==8.1.7</a:t>
            </a:r>
          </a:p>
          <a:p>
            <a:pPr marL="0" lvl="0" indent="0" rtl="0">
              <a:spcBef>
                <a:spcPts val="0"/>
              </a:spcBef>
              <a:spcAft>
                <a:spcPts val="0"/>
              </a:spcAft>
              <a:buNone/>
            </a:pPr>
            <a:r>
              <a:rPr lang="es-ES" sz="800" dirty="0" err="1"/>
              <a:t>colorama</a:t>
            </a:r>
            <a:r>
              <a:rPr lang="es-ES" sz="800" dirty="0"/>
              <a:t>==0.4.6</a:t>
            </a:r>
          </a:p>
          <a:p>
            <a:pPr marL="0" lvl="0" indent="0" rtl="0">
              <a:spcBef>
                <a:spcPts val="0"/>
              </a:spcBef>
              <a:spcAft>
                <a:spcPts val="0"/>
              </a:spcAft>
              <a:buNone/>
            </a:pPr>
            <a:r>
              <a:rPr lang="es-ES" sz="800" dirty="0" err="1"/>
              <a:t>dill</a:t>
            </a:r>
            <a:r>
              <a:rPr lang="es-ES" sz="800" dirty="0"/>
              <a:t>==0.3.8</a:t>
            </a:r>
          </a:p>
          <a:p>
            <a:pPr marL="0" lvl="0" indent="0" rtl="0">
              <a:spcBef>
                <a:spcPts val="0"/>
              </a:spcBef>
              <a:spcAft>
                <a:spcPts val="0"/>
              </a:spcAft>
              <a:buNone/>
            </a:pPr>
            <a:r>
              <a:rPr lang="es-ES" sz="800" dirty="0" err="1"/>
              <a:t>gitdb</a:t>
            </a:r>
            <a:r>
              <a:rPr lang="es-ES" sz="800" dirty="0"/>
              <a:t>==4.0.11</a:t>
            </a:r>
          </a:p>
          <a:p>
            <a:pPr marL="0" lvl="0" indent="0" rtl="0">
              <a:spcBef>
                <a:spcPts val="0"/>
              </a:spcBef>
              <a:spcAft>
                <a:spcPts val="0"/>
              </a:spcAft>
              <a:buNone/>
            </a:pPr>
            <a:r>
              <a:rPr lang="es-ES" sz="800" dirty="0" err="1"/>
              <a:t>GitPython</a:t>
            </a:r>
            <a:r>
              <a:rPr lang="es-ES" sz="800" dirty="0"/>
              <a:t>==3.1.42</a:t>
            </a:r>
          </a:p>
          <a:p>
            <a:pPr marL="0" lvl="0" indent="0" rtl="0">
              <a:spcBef>
                <a:spcPts val="0"/>
              </a:spcBef>
              <a:spcAft>
                <a:spcPts val="0"/>
              </a:spcAft>
              <a:buNone/>
            </a:pPr>
            <a:r>
              <a:rPr lang="es-ES" sz="800" dirty="0" err="1"/>
              <a:t>idna</a:t>
            </a:r>
            <a:r>
              <a:rPr lang="es-ES" sz="800" dirty="0"/>
              <a:t>==3.6</a:t>
            </a:r>
          </a:p>
          <a:p>
            <a:pPr marL="0" lvl="0" indent="0" rtl="0">
              <a:spcBef>
                <a:spcPts val="0"/>
              </a:spcBef>
              <a:spcAft>
                <a:spcPts val="0"/>
              </a:spcAft>
              <a:buNone/>
            </a:pPr>
            <a:r>
              <a:rPr lang="es-ES" sz="800" dirty="0"/>
              <a:t>Jinja2==3.1.3</a:t>
            </a:r>
          </a:p>
          <a:p>
            <a:pPr marL="0" lvl="0" indent="0" rtl="0">
              <a:spcBef>
                <a:spcPts val="0"/>
              </a:spcBef>
              <a:spcAft>
                <a:spcPts val="0"/>
              </a:spcAft>
              <a:buNone/>
            </a:pPr>
            <a:r>
              <a:rPr lang="es-ES" sz="800" dirty="0" err="1"/>
              <a:t>joblib</a:t>
            </a:r>
            <a:r>
              <a:rPr lang="es-ES" sz="800" dirty="0"/>
              <a:t>==1.3.2</a:t>
            </a:r>
          </a:p>
          <a:p>
            <a:pPr marL="0" lvl="0" indent="0" rtl="0">
              <a:spcBef>
                <a:spcPts val="0"/>
              </a:spcBef>
              <a:spcAft>
                <a:spcPts val="0"/>
              </a:spcAft>
              <a:buNone/>
            </a:pPr>
            <a:r>
              <a:rPr lang="es-ES" sz="800" dirty="0" err="1"/>
              <a:t>jsonschema</a:t>
            </a:r>
            <a:r>
              <a:rPr lang="es-ES" sz="800" dirty="0"/>
              <a:t>==4.21.1</a:t>
            </a:r>
          </a:p>
          <a:p>
            <a:pPr marL="0" lvl="0" indent="0" rtl="0">
              <a:spcBef>
                <a:spcPts val="0"/>
              </a:spcBef>
              <a:spcAft>
                <a:spcPts val="0"/>
              </a:spcAft>
              <a:buNone/>
            </a:pPr>
            <a:r>
              <a:rPr lang="es-ES" sz="800" dirty="0" err="1"/>
              <a:t>jsonschema-specifications</a:t>
            </a:r>
            <a:r>
              <a:rPr lang="es-ES" sz="800" dirty="0"/>
              <a:t>==2023.12.1</a:t>
            </a:r>
          </a:p>
          <a:p>
            <a:pPr marL="0" lvl="0" indent="0" rtl="0">
              <a:spcBef>
                <a:spcPts val="0"/>
              </a:spcBef>
              <a:spcAft>
                <a:spcPts val="0"/>
              </a:spcAft>
              <a:buNone/>
            </a:pPr>
            <a:r>
              <a:rPr lang="es-ES" sz="800" dirty="0" err="1"/>
              <a:t>markdown-it-py</a:t>
            </a:r>
            <a:r>
              <a:rPr lang="es-ES" sz="800" dirty="0"/>
              <a:t>==3.0.0</a:t>
            </a:r>
          </a:p>
          <a:p>
            <a:pPr marL="0" lvl="0" indent="0" rtl="0">
              <a:spcBef>
                <a:spcPts val="0"/>
              </a:spcBef>
              <a:spcAft>
                <a:spcPts val="0"/>
              </a:spcAft>
              <a:buNone/>
            </a:pPr>
            <a:r>
              <a:rPr lang="es-ES" sz="800" dirty="0" err="1"/>
              <a:t>MarkupSafe</a:t>
            </a:r>
            <a:r>
              <a:rPr lang="es-ES" sz="800" dirty="0"/>
              <a:t>==2.1.5</a:t>
            </a:r>
          </a:p>
          <a:p>
            <a:pPr marL="0" lvl="0" indent="0" rtl="0">
              <a:spcBef>
                <a:spcPts val="0"/>
              </a:spcBef>
              <a:spcAft>
                <a:spcPts val="0"/>
              </a:spcAft>
              <a:buNone/>
            </a:pPr>
            <a:r>
              <a:rPr lang="es-ES" sz="800" dirty="0" err="1"/>
              <a:t>mdurl</a:t>
            </a:r>
            <a:r>
              <a:rPr lang="es-ES" sz="800" dirty="0"/>
              <a:t>==0.1.2</a:t>
            </a:r>
          </a:p>
          <a:p>
            <a:pPr marL="0" lvl="0" indent="0" rtl="0">
              <a:spcBef>
                <a:spcPts val="0"/>
              </a:spcBef>
              <a:spcAft>
                <a:spcPts val="0"/>
              </a:spcAft>
              <a:buNone/>
            </a:pPr>
            <a:r>
              <a:rPr lang="es-ES" sz="800" dirty="0" err="1"/>
              <a:t>numpy</a:t>
            </a:r>
            <a:r>
              <a:rPr lang="es-ES" sz="800" dirty="0"/>
              <a:t>==1.26.4</a:t>
            </a:r>
          </a:p>
          <a:p>
            <a:pPr marL="0" lvl="0" indent="0" rtl="0">
              <a:spcBef>
                <a:spcPts val="0"/>
              </a:spcBef>
              <a:spcAft>
                <a:spcPts val="0"/>
              </a:spcAft>
              <a:buNone/>
            </a:pPr>
            <a:r>
              <a:rPr lang="es-ES" sz="800" dirty="0" err="1"/>
              <a:t>packaging</a:t>
            </a:r>
            <a:r>
              <a:rPr lang="es-ES" sz="800" dirty="0"/>
              <a:t>==23.2</a:t>
            </a:r>
          </a:p>
          <a:p>
            <a:pPr marL="0" lvl="0" indent="0" rtl="0">
              <a:spcBef>
                <a:spcPts val="0"/>
              </a:spcBef>
              <a:spcAft>
                <a:spcPts val="0"/>
              </a:spcAft>
              <a:buNone/>
            </a:pPr>
            <a:r>
              <a:rPr lang="es-ES" sz="800" dirty="0"/>
              <a:t>pandas==2.2.1</a:t>
            </a:r>
          </a:p>
          <a:p>
            <a:pPr marL="0" lvl="0" indent="0" rtl="0">
              <a:spcBef>
                <a:spcPts val="0"/>
              </a:spcBef>
              <a:spcAft>
                <a:spcPts val="0"/>
              </a:spcAft>
              <a:buNone/>
            </a:pPr>
            <a:r>
              <a:rPr lang="es-ES" sz="800" dirty="0" err="1"/>
              <a:t>patsy</a:t>
            </a:r>
            <a:r>
              <a:rPr lang="es-ES" sz="800" dirty="0"/>
              <a:t>==0.5.6</a:t>
            </a:r>
          </a:p>
          <a:p>
            <a:pPr marL="0" lvl="0" indent="0" rtl="0">
              <a:spcBef>
                <a:spcPts val="0"/>
              </a:spcBef>
              <a:spcAft>
                <a:spcPts val="0"/>
              </a:spcAft>
              <a:buNone/>
            </a:pPr>
            <a:r>
              <a:rPr lang="es-ES" sz="800" dirty="0" err="1"/>
              <a:t>pillow</a:t>
            </a:r>
            <a:r>
              <a:rPr lang="es-ES" sz="800" dirty="0"/>
              <a:t>==10.2.0</a:t>
            </a:r>
          </a:p>
          <a:p>
            <a:pPr marL="0" lvl="0" indent="0" rtl="0">
              <a:spcBef>
                <a:spcPts val="0"/>
              </a:spcBef>
              <a:spcAft>
                <a:spcPts val="0"/>
              </a:spcAft>
              <a:buNone/>
            </a:pPr>
            <a:r>
              <a:rPr lang="es-ES" sz="800" dirty="0" err="1"/>
              <a:t>plotly</a:t>
            </a:r>
            <a:r>
              <a:rPr lang="es-ES" sz="800" dirty="0"/>
              <a:t>==5.20.0</a:t>
            </a:r>
          </a:p>
          <a:p>
            <a:pPr marL="0" lvl="0" indent="0" rtl="0">
              <a:spcBef>
                <a:spcPts val="0"/>
              </a:spcBef>
              <a:spcAft>
                <a:spcPts val="0"/>
              </a:spcAft>
              <a:buNone/>
            </a:pPr>
            <a:r>
              <a:rPr lang="es-ES" sz="800" dirty="0" err="1"/>
              <a:t>protobuf</a:t>
            </a:r>
            <a:r>
              <a:rPr lang="es-ES" sz="800" dirty="0"/>
              <a:t>==4.25.3</a:t>
            </a:r>
          </a:p>
          <a:p>
            <a:pPr marL="0" lvl="0" indent="0" rtl="0">
              <a:spcBef>
                <a:spcPts val="0"/>
              </a:spcBef>
              <a:spcAft>
                <a:spcPts val="0"/>
              </a:spcAft>
              <a:buNone/>
            </a:pPr>
            <a:r>
              <a:rPr lang="es-ES" sz="800" dirty="0" err="1"/>
              <a:t>pyarrow</a:t>
            </a:r>
            <a:r>
              <a:rPr lang="es-ES" sz="800" dirty="0"/>
              <a:t>==15.0.2</a:t>
            </a:r>
          </a:p>
          <a:p>
            <a:pPr marL="0" lvl="0" indent="0" rtl="0">
              <a:spcBef>
                <a:spcPts val="0"/>
              </a:spcBef>
              <a:spcAft>
                <a:spcPts val="0"/>
              </a:spcAft>
              <a:buNone/>
            </a:pPr>
            <a:r>
              <a:rPr lang="es-ES" sz="800" dirty="0" err="1"/>
              <a:t>pydeck</a:t>
            </a:r>
            <a:r>
              <a:rPr lang="es-ES" sz="800" dirty="0"/>
              <a:t>==0.8.1b0</a:t>
            </a:r>
          </a:p>
          <a:p>
            <a:pPr marL="0" lvl="0" indent="0" rtl="0">
              <a:spcBef>
                <a:spcPts val="0"/>
              </a:spcBef>
              <a:spcAft>
                <a:spcPts val="0"/>
              </a:spcAft>
              <a:buNone/>
            </a:pPr>
            <a:r>
              <a:rPr lang="es-ES" sz="800" dirty="0" err="1"/>
              <a:t>Pygments</a:t>
            </a:r>
            <a:r>
              <a:rPr lang="es-ES" sz="800" dirty="0"/>
              <a:t>==2.17.2</a:t>
            </a:r>
          </a:p>
          <a:p>
            <a:pPr marL="0" lvl="0" indent="0" rtl="0">
              <a:spcBef>
                <a:spcPts val="0"/>
              </a:spcBef>
              <a:spcAft>
                <a:spcPts val="0"/>
              </a:spcAft>
              <a:buNone/>
            </a:pPr>
            <a:r>
              <a:rPr lang="es-ES" sz="800" dirty="0" err="1"/>
              <a:t>python-dateutil</a:t>
            </a:r>
            <a:r>
              <a:rPr lang="es-ES" sz="800" dirty="0"/>
              <a:t>==2.9.0.post0</a:t>
            </a:r>
          </a:p>
          <a:p>
            <a:pPr marL="0" lvl="0" indent="0" rtl="0">
              <a:spcBef>
                <a:spcPts val="0"/>
              </a:spcBef>
              <a:spcAft>
                <a:spcPts val="0"/>
              </a:spcAft>
              <a:buNone/>
            </a:pPr>
            <a:r>
              <a:rPr lang="es-ES" sz="800" dirty="0" err="1"/>
              <a:t>pytz</a:t>
            </a:r>
            <a:r>
              <a:rPr lang="es-ES" sz="800" dirty="0"/>
              <a:t>==2024.1</a:t>
            </a:r>
          </a:p>
          <a:p>
            <a:pPr marL="0" lvl="0" indent="0" rtl="0">
              <a:spcBef>
                <a:spcPts val="0"/>
              </a:spcBef>
              <a:spcAft>
                <a:spcPts val="0"/>
              </a:spcAft>
              <a:buNone/>
            </a:pPr>
            <a:r>
              <a:rPr lang="es-ES" sz="800" dirty="0" err="1"/>
              <a:t>referencing</a:t>
            </a:r>
            <a:r>
              <a:rPr lang="es-ES" sz="800" dirty="0"/>
              <a:t>==0.34.0</a:t>
            </a:r>
          </a:p>
          <a:p>
            <a:pPr marL="0" lvl="0" indent="0" rtl="0">
              <a:spcBef>
                <a:spcPts val="0"/>
              </a:spcBef>
              <a:spcAft>
                <a:spcPts val="0"/>
              </a:spcAft>
              <a:buNone/>
            </a:pPr>
            <a:r>
              <a:rPr lang="es-ES" sz="800" dirty="0" err="1"/>
              <a:t>requests</a:t>
            </a:r>
            <a:r>
              <a:rPr lang="es-ES" sz="800" dirty="0"/>
              <a:t>==2.31.0</a:t>
            </a:r>
          </a:p>
          <a:p>
            <a:pPr marL="0" lvl="0" indent="0" rtl="0">
              <a:spcBef>
                <a:spcPts val="0"/>
              </a:spcBef>
              <a:spcAft>
                <a:spcPts val="0"/>
              </a:spcAft>
              <a:buNone/>
            </a:pPr>
            <a:r>
              <a:rPr lang="es-ES" sz="800" dirty="0" err="1"/>
              <a:t>rich</a:t>
            </a:r>
            <a:r>
              <a:rPr lang="es-ES" sz="800" dirty="0"/>
              <a:t>==13.7.1</a:t>
            </a:r>
          </a:p>
          <a:p>
            <a:pPr marL="0" lvl="0" indent="0" rtl="0">
              <a:spcBef>
                <a:spcPts val="0"/>
              </a:spcBef>
              <a:spcAft>
                <a:spcPts val="0"/>
              </a:spcAft>
              <a:buNone/>
            </a:pPr>
            <a:r>
              <a:rPr lang="es-ES" sz="800" dirty="0" err="1"/>
              <a:t>rpds-py</a:t>
            </a:r>
            <a:r>
              <a:rPr lang="es-ES" sz="800" dirty="0"/>
              <a:t>==0.18.0</a:t>
            </a:r>
          </a:p>
          <a:p>
            <a:pPr marL="0" lvl="0" indent="0" rtl="0">
              <a:spcBef>
                <a:spcPts val="0"/>
              </a:spcBef>
              <a:spcAft>
                <a:spcPts val="0"/>
              </a:spcAft>
              <a:buNone/>
            </a:pPr>
            <a:r>
              <a:rPr lang="es-ES" sz="800" dirty="0" err="1"/>
              <a:t>scikit-learn</a:t>
            </a:r>
            <a:r>
              <a:rPr lang="es-ES" sz="800" dirty="0"/>
              <a:t>==1.2.2</a:t>
            </a:r>
          </a:p>
          <a:p>
            <a:pPr marL="0" lvl="0" indent="0" rtl="0">
              <a:spcBef>
                <a:spcPts val="0"/>
              </a:spcBef>
              <a:spcAft>
                <a:spcPts val="0"/>
              </a:spcAft>
              <a:buNone/>
            </a:pPr>
            <a:r>
              <a:rPr lang="es-ES" sz="800" dirty="0" err="1"/>
              <a:t>scipy</a:t>
            </a:r>
            <a:r>
              <a:rPr lang="es-ES" sz="800" dirty="0"/>
              <a:t>==1.12.0</a:t>
            </a:r>
          </a:p>
          <a:p>
            <a:pPr marL="0" lvl="0" indent="0" rtl="0">
              <a:spcBef>
                <a:spcPts val="0"/>
              </a:spcBef>
              <a:spcAft>
                <a:spcPts val="0"/>
              </a:spcAft>
              <a:buNone/>
            </a:pPr>
            <a:r>
              <a:rPr lang="es-ES" sz="800" dirty="0" err="1"/>
              <a:t>six</a:t>
            </a:r>
            <a:r>
              <a:rPr lang="es-ES" sz="800" dirty="0"/>
              <a:t>==1.16.0</a:t>
            </a:r>
          </a:p>
          <a:p>
            <a:pPr marL="0" lvl="0" indent="0" rtl="0">
              <a:spcBef>
                <a:spcPts val="0"/>
              </a:spcBef>
              <a:spcAft>
                <a:spcPts val="0"/>
              </a:spcAft>
              <a:buNone/>
            </a:pPr>
            <a:r>
              <a:rPr lang="es-ES" sz="800" dirty="0" err="1"/>
              <a:t>smmap</a:t>
            </a:r>
            <a:r>
              <a:rPr lang="es-ES" sz="800" dirty="0"/>
              <a:t>==5.0.1</a:t>
            </a:r>
          </a:p>
          <a:p>
            <a:pPr marL="0" lvl="0" indent="0" rtl="0">
              <a:spcBef>
                <a:spcPts val="0"/>
              </a:spcBef>
              <a:spcAft>
                <a:spcPts val="0"/>
              </a:spcAft>
              <a:buNone/>
            </a:pPr>
            <a:r>
              <a:rPr lang="es-ES" sz="800" dirty="0" err="1"/>
              <a:t>statsmodels</a:t>
            </a:r>
            <a:r>
              <a:rPr lang="es-ES" sz="800" dirty="0"/>
              <a:t>==0.14.1</a:t>
            </a:r>
          </a:p>
          <a:p>
            <a:pPr marL="0" lvl="0" indent="0" rtl="0">
              <a:spcBef>
                <a:spcPts val="0"/>
              </a:spcBef>
              <a:spcAft>
                <a:spcPts val="0"/>
              </a:spcAft>
              <a:buNone/>
            </a:pPr>
            <a:r>
              <a:rPr lang="es-ES" sz="800" dirty="0" err="1"/>
              <a:t>streamlit</a:t>
            </a:r>
            <a:r>
              <a:rPr lang="es-ES" sz="800" dirty="0"/>
              <a:t>==1.32.2</a:t>
            </a:r>
          </a:p>
          <a:p>
            <a:pPr marL="0" lvl="0" indent="0" rtl="0">
              <a:spcBef>
                <a:spcPts val="0"/>
              </a:spcBef>
              <a:spcAft>
                <a:spcPts val="0"/>
              </a:spcAft>
              <a:buNone/>
            </a:pPr>
            <a:r>
              <a:rPr lang="es-ES" sz="800" dirty="0" err="1"/>
              <a:t>tenacity</a:t>
            </a:r>
            <a:r>
              <a:rPr lang="es-ES" sz="800" dirty="0"/>
              <a:t>==8.2.3</a:t>
            </a:r>
          </a:p>
          <a:p>
            <a:pPr marL="0" lvl="0" indent="0" rtl="0">
              <a:spcBef>
                <a:spcPts val="0"/>
              </a:spcBef>
              <a:spcAft>
                <a:spcPts val="0"/>
              </a:spcAft>
              <a:buNone/>
            </a:pPr>
            <a:r>
              <a:rPr lang="es-ES" sz="800" dirty="0" err="1"/>
              <a:t>threadpoolctl</a:t>
            </a:r>
            <a:r>
              <a:rPr lang="es-ES" sz="800" dirty="0"/>
              <a:t>==3.3.0</a:t>
            </a:r>
          </a:p>
          <a:p>
            <a:pPr marL="0" lvl="0" indent="0" rtl="0">
              <a:spcBef>
                <a:spcPts val="0"/>
              </a:spcBef>
              <a:spcAft>
                <a:spcPts val="0"/>
              </a:spcAft>
              <a:buNone/>
            </a:pPr>
            <a:r>
              <a:rPr lang="es-ES" sz="800" dirty="0" err="1"/>
              <a:t>toml</a:t>
            </a:r>
            <a:r>
              <a:rPr lang="es-ES" sz="800" dirty="0"/>
              <a:t>==0.10.2</a:t>
            </a:r>
          </a:p>
          <a:p>
            <a:pPr marL="0" lvl="0" indent="0" rtl="0">
              <a:spcBef>
                <a:spcPts val="0"/>
              </a:spcBef>
              <a:spcAft>
                <a:spcPts val="0"/>
              </a:spcAft>
              <a:buNone/>
            </a:pPr>
            <a:r>
              <a:rPr lang="es-ES" sz="800" dirty="0" err="1"/>
              <a:t>toolz</a:t>
            </a:r>
            <a:r>
              <a:rPr lang="es-ES" sz="800" dirty="0"/>
              <a:t>==0.12.1</a:t>
            </a:r>
          </a:p>
          <a:p>
            <a:pPr marL="0" lvl="0" indent="0" rtl="0">
              <a:spcBef>
                <a:spcPts val="0"/>
              </a:spcBef>
              <a:spcAft>
                <a:spcPts val="0"/>
              </a:spcAft>
              <a:buNone/>
            </a:pPr>
            <a:r>
              <a:rPr lang="es-ES" sz="800" dirty="0"/>
              <a:t>tornado==6.4</a:t>
            </a:r>
          </a:p>
          <a:p>
            <a:pPr marL="0" lvl="0" indent="0" rtl="0">
              <a:spcBef>
                <a:spcPts val="0"/>
              </a:spcBef>
              <a:spcAft>
                <a:spcPts val="0"/>
              </a:spcAft>
              <a:buNone/>
            </a:pPr>
            <a:r>
              <a:rPr lang="es-ES" sz="800" dirty="0" err="1"/>
              <a:t>typing_extensions</a:t>
            </a:r>
            <a:r>
              <a:rPr lang="es-ES" sz="800" dirty="0"/>
              <a:t>==4.10.0</a:t>
            </a:r>
          </a:p>
          <a:p>
            <a:pPr marL="0" lvl="0" indent="0" rtl="0">
              <a:spcBef>
                <a:spcPts val="0"/>
              </a:spcBef>
              <a:spcAft>
                <a:spcPts val="0"/>
              </a:spcAft>
              <a:buNone/>
            </a:pPr>
            <a:r>
              <a:rPr lang="es-ES" sz="800" dirty="0" err="1"/>
              <a:t>tzdata</a:t>
            </a:r>
            <a:r>
              <a:rPr lang="es-ES" sz="800" dirty="0"/>
              <a:t>==2024.1</a:t>
            </a:r>
          </a:p>
          <a:p>
            <a:pPr marL="0" lvl="0" indent="0" rtl="0">
              <a:spcBef>
                <a:spcPts val="0"/>
              </a:spcBef>
              <a:spcAft>
                <a:spcPts val="0"/>
              </a:spcAft>
              <a:buNone/>
            </a:pPr>
            <a:r>
              <a:rPr lang="es-ES" sz="800" dirty="0"/>
              <a:t>urllib3==2.2.1</a:t>
            </a:r>
          </a:p>
          <a:p>
            <a:pPr marL="0" lvl="0" indent="0" rtl="0">
              <a:spcBef>
                <a:spcPts val="0"/>
              </a:spcBef>
              <a:spcAft>
                <a:spcPts val="0"/>
              </a:spcAft>
              <a:buNone/>
            </a:pPr>
            <a:r>
              <a:rPr lang="es-ES" sz="800" dirty="0" err="1"/>
              <a:t>watchdog</a:t>
            </a:r>
            <a:r>
              <a:rPr lang="es-ES" sz="800" dirty="0"/>
              <a:t>==4.0.0</a:t>
            </a:r>
          </a:p>
          <a:p>
            <a:pPr marL="0" lvl="0" indent="0" rtl="0">
              <a:spcBef>
                <a:spcPts val="0"/>
              </a:spcBef>
              <a:spcAft>
                <a:spcPts val="0"/>
              </a:spcAft>
              <a:buNone/>
            </a:pPr>
            <a:r>
              <a:rPr lang="es-ES" sz="800" dirty="0" err="1"/>
              <a:t>xgboost</a:t>
            </a:r>
            <a:r>
              <a:rPr lang="es-ES" sz="800" dirty="0"/>
              <a:t>==2.0.3</a:t>
            </a:r>
            <a:endParaRPr sz="800" dirty="0"/>
          </a:p>
        </p:txBody>
      </p:sp>
      <p:sp>
        <p:nvSpPr>
          <p:cNvPr id="996" name="Google Shape;996;p69"/>
          <p:cNvSpPr/>
          <p:nvPr/>
        </p:nvSpPr>
        <p:spPr>
          <a:xfrm rot="-5400000">
            <a:off x="4589410" y="2543546"/>
            <a:ext cx="396000" cy="56400"/>
          </a:xfrm>
          <a:prstGeom prst="roundRect">
            <a:avLst>
              <a:gd name="adj" fmla="val 50000"/>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9"/>
          <p:cNvSpPr/>
          <p:nvPr/>
        </p:nvSpPr>
        <p:spPr>
          <a:xfrm>
            <a:off x="4739410" y="2220976"/>
            <a:ext cx="96000" cy="95700"/>
          </a:xfrm>
          <a:prstGeom prst="ellipse">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9"/>
          <p:cNvSpPr/>
          <p:nvPr/>
        </p:nvSpPr>
        <p:spPr>
          <a:xfrm>
            <a:off x="4739400" y="1361100"/>
            <a:ext cx="3691500" cy="2421300"/>
          </a:xfrm>
          <a:prstGeom prst="roundRect">
            <a:avLst>
              <a:gd name="adj" fmla="val 569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9"/>
          <p:cNvSpPr/>
          <p:nvPr/>
        </p:nvSpPr>
        <p:spPr>
          <a:xfrm rot="-5400000">
            <a:off x="4630060" y="2614171"/>
            <a:ext cx="396000" cy="56400"/>
          </a:xfrm>
          <a:prstGeom prst="roundRect">
            <a:avLst>
              <a:gd name="adj" fmla="val 50000"/>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9"/>
          <p:cNvSpPr/>
          <p:nvPr/>
        </p:nvSpPr>
        <p:spPr>
          <a:xfrm>
            <a:off x="8304059" y="2515800"/>
            <a:ext cx="96000" cy="95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9"/>
          <p:cNvSpPr/>
          <p:nvPr/>
        </p:nvSpPr>
        <p:spPr>
          <a:xfrm>
            <a:off x="4780060" y="2291601"/>
            <a:ext cx="96000" cy="95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2" name="Google Shape;1002;p69"/>
          <p:cNvPicPr preferRelativeResize="0"/>
          <p:nvPr/>
        </p:nvPicPr>
        <p:blipFill rotWithShape="1">
          <a:blip r:embed="rId3">
            <a:alphaModFix/>
          </a:blip>
          <a:srcRect/>
          <a:stretch/>
        </p:blipFill>
        <p:spPr>
          <a:xfrm>
            <a:off x="4908300" y="1628450"/>
            <a:ext cx="3353700" cy="1886400"/>
          </a:xfrm>
          <a:prstGeom prst="roundRect">
            <a:avLst>
              <a:gd name="adj" fmla="val 3451"/>
            </a:avLst>
          </a:prstGeom>
          <a:noFill/>
          <a:ln>
            <a:noFill/>
          </a:ln>
        </p:spPr>
      </p:pic>
      <p:cxnSp>
        <p:nvCxnSpPr>
          <p:cNvPr id="1003" name="Google Shape;1003;p69"/>
          <p:cNvCxnSpPr/>
          <p:nvPr/>
        </p:nvCxnSpPr>
        <p:spPr>
          <a:xfrm>
            <a:off x="713100" y="366859"/>
            <a:ext cx="1058100" cy="0"/>
          </a:xfrm>
          <a:prstGeom prst="straightConnector1">
            <a:avLst/>
          </a:prstGeom>
          <a:noFill/>
          <a:ln w="9525" cap="flat" cmpd="sng">
            <a:solidFill>
              <a:schemeClr val="dk2"/>
            </a:solidFill>
            <a:prstDash val="solid"/>
            <a:round/>
            <a:headEnd type="none" w="med" len="med"/>
            <a:tailEnd type="none" w="med" len="med"/>
          </a:ln>
        </p:spPr>
      </p:cxnSp>
      <p:sp>
        <p:nvSpPr>
          <p:cNvPr id="2" name="CuadroTexto 1">
            <a:extLst>
              <a:ext uri="{FF2B5EF4-FFF2-40B4-BE49-F238E27FC236}">
                <a16:creationId xmlns:a16="http://schemas.microsoft.com/office/drawing/2014/main" id="{E2CA8AF5-E940-6ACE-B83C-1B903CEF52F1}"/>
              </a:ext>
            </a:extLst>
          </p:cNvPr>
          <p:cNvSpPr txBox="1"/>
          <p:nvPr/>
        </p:nvSpPr>
        <p:spPr>
          <a:xfrm>
            <a:off x="104094" y="862100"/>
            <a:ext cx="2942194" cy="307777"/>
          </a:xfrm>
          <a:prstGeom prst="rect">
            <a:avLst/>
          </a:prstGeom>
          <a:noFill/>
        </p:spPr>
        <p:txBody>
          <a:bodyPr wrap="square" rtlCol="0">
            <a:spAutoFit/>
          </a:bodyPr>
          <a:lstStyle/>
          <a:p>
            <a:r>
              <a:rPr lang="es-ES" i="1" dirty="0">
                <a:latin typeface="Aharoni" panose="02010803020104030203" pitchFamily="2" charset="-79"/>
                <a:cs typeface="Aharoni" panose="02010803020104030203" pitchFamily="2" charset="-79"/>
              </a:rPr>
              <a:t>requirements.txt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71"/>
          <p:cNvSpPr txBox="1">
            <a:spLocks noGrp="1"/>
          </p:cNvSpPr>
          <p:nvPr>
            <p:ph type="title"/>
          </p:nvPr>
        </p:nvSpPr>
        <p:spPr>
          <a:xfrm>
            <a:off x="705221" y="539400"/>
            <a:ext cx="3852000" cy="8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GRACIAS</a:t>
            </a:r>
            <a:endParaRPr dirty="0"/>
          </a:p>
        </p:txBody>
      </p:sp>
      <p:sp>
        <p:nvSpPr>
          <p:cNvPr id="1020" name="Google Shape;1020;p71"/>
          <p:cNvSpPr txBox="1">
            <a:spLocks noGrp="1"/>
          </p:cNvSpPr>
          <p:nvPr>
            <p:ph type="subTitle" idx="1"/>
          </p:nvPr>
        </p:nvSpPr>
        <p:spPr>
          <a:xfrm>
            <a:off x="913871" y="1522075"/>
            <a:ext cx="3434700" cy="14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dirty="0"/>
              <a:t>Preguntas?</a:t>
            </a:r>
            <a:endParaRPr dirty="0"/>
          </a:p>
        </p:txBody>
      </p:sp>
      <p:sp>
        <p:nvSpPr>
          <p:cNvPr id="1021" name="Google Shape;1021;p71"/>
          <p:cNvSpPr txBox="1"/>
          <p:nvPr/>
        </p:nvSpPr>
        <p:spPr>
          <a:xfrm>
            <a:off x="1131221" y="4271147"/>
            <a:ext cx="3000000" cy="3330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i="1" dirty="0">
                <a:solidFill>
                  <a:schemeClr val="dk1"/>
                </a:solidFill>
                <a:latin typeface="Roboto Slab"/>
                <a:ea typeface="Roboto Slab"/>
                <a:cs typeface="Roboto Slab"/>
                <a:sym typeface="Roboto Slab"/>
              </a:rPr>
              <a:t>Please keep this slide for attribution</a:t>
            </a:r>
            <a:endParaRPr sz="1000" i="1" dirty="0">
              <a:solidFill>
                <a:schemeClr val="dk1"/>
              </a:solidFill>
              <a:latin typeface="Roboto Slab"/>
              <a:ea typeface="Roboto Slab"/>
              <a:cs typeface="Roboto Slab"/>
              <a:sym typeface="Roboto Slab"/>
            </a:endParaRPr>
          </a:p>
        </p:txBody>
      </p:sp>
      <p:grpSp>
        <p:nvGrpSpPr>
          <p:cNvPr id="1022" name="Google Shape;1022;p71"/>
          <p:cNvGrpSpPr/>
          <p:nvPr/>
        </p:nvGrpSpPr>
        <p:grpSpPr>
          <a:xfrm>
            <a:off x="1640146" y="3730036"/>
            <a:ext cx="1982149" cy="388966"/>
            <a:chOff x="719996" y="3687572"/>
            <a:chExt cx="1982149" cy="388966"/>
          </a:xfrm>
        </p:grpSpPr>
        <p:grpSp>
          <p:nvGrpSpPr>
            <p:cNvPr id="1023" name="Google Shape;1023;p71"/>
            <p:cNvGrpSpPr/>
            <p:nvPr/>
          </p:nvGrpSpPr>
          <p:grpSpPr>
            <a:xfrm>
              <a:off x="719996" y="3688225"/>
              <a:ext cx="387681" cy="387661"/>
              <a:chOff x="266768" y="1721375"/>
              <a:chExt cx="397907" cy="397887"/>
            </a:xfrm>
          </p:grpSpPr>
          <p:sp>
            <p:nvSpPr>
              <p:cNvPr id="1024" name="Google Shape;1024;p7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25" name="Google Shape;1025;p7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grpSp>
          <p:nvGrpSpPr>
            <p:cNvPr id="1026" name="Google Shape;1026;p71"/>
            <p:cNvGrpSpPr/>
            <p:nvPr/>
          </p:nvGrpSpPr>
          <p:grpSpPr>
            <a:xfrm>
              <a:off x="1782117" y="3688225"/>
              <a:ext cx="387661" cy="387661"/>
              <a:chOff x="1379798" y="1723250"/>
              <a:chExt cx="397887" cy="397887"/>
            </a:xfrm>
          </p:grpSpPr>
          <p:sp>
            <p:nvSpPr>
              <p:cNvPr id="1027" name="Google Shape;1027;p7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28" name="Google Shape;1028;p7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29" name="Google Shape;1029;p7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30" name="Google Shape;1030;p7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grpSp>
          <p:nvGrpSpPr>
            <p:cNvPr id="1031" name="Google Shape;1031;p71"/>
            <p:cNvGrpSpPr/>
            <p:nvPr/>
          </p:nvGrpSpPr>
          <p:grpSpPr>
            <a:xfrm>
              <a:off x="1251077" y="3688225"/>
              <a:ext cx="387641" cy="387661"/>
              <a:chOff x="864491" y="1723250"/>
              <a:chExt cx="397866" cy="397887"/>
            </a:xfrm>
          </p:grpSpPr>
          <p:sp>
            <p:nvSpPr>
              <p:cNvPr id="1032" name="Google Shape;1032;p7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33" name="Google Shape;1033;p7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34" name="Google Shape;1034;p7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grpSp>
          <p:nvGrpSpPr>
            <p:cNvPr id="1035" name="Google Shape;1035;p71"/>
            <p:cNvGrpSpPr/>
            <p:nvPr/>
          </p:nvGrpSpPr>
          <p:grpSpPr>
            <a:xfrm>
              <a:off x="2313179" y="3687572"/>
              <a:ext cx="388966" cy="388966"/>
              <a:chOff x="1190625" y="238125"/>
              <a:chExt cx="5235075" cy="5235075"/>
            </a:xfrm>
          </p:grpSpPr>
          <p:sp>
            <p:nvSpPr>
              <p:cNvPr id="1036" name="Google Shape;1036;p71"/>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1037" name="Google Shape;1037;p71"/>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grpSp>
      </p:grpSp>
      <p:cxnSp>
        <p:nvCxnSpPr>
          <p:cNvPr id="1038" name="Google Shape;1038;p71"/>
          <p:cNvCxnSpPr/>
          <p:nvPr/>
        </p:nvCxnSpPr>
        <p:spPr>
          <a:xfrm flipH="1">
            <a:off x="1993875" y="617100"/>
            <a:ext cx="3900" cy="795300"/>
          </a:xfrm>
          <a:prstGeom prst="straightConnector1">
            <a:avLst/>
          </a:prstGeom>
          <a:noFill/>
          <a:ln w="9525" cap="flat" cmpd="sng">
            <a:solidFill>
              <a:schemeClr val="dk2"/>
            </a:solidFill>
            <a:prstDash val="solid"/>
            <a:round/>
            <a:headEnd type="none" w="med" len="med"/>
            <a:tailEnd type="none" w="med" len="med"/>
          </a:ln>
        </p:spPr>
      </p:cxnSp>
      <p:pic>
        <p:nvPicPr>
          <p:cNvPr id="1039" name="Google Shape;1039;p71"/>
          <p:cNvPicPr preferRelativeResize="0"/>
          <p:nvPr/>
        </p:nvPicPr>
        <p:blipFill rotWithShape="1">
          <a:blip r:embed="rId3">
            <a:alphaModFix/>
          </a:blip>
          <a:srcRect r="47878"/>
          <a:stretch/>
        </p:blipFill>
        <p:spPr>
          <a:xfrm>
            <a:off x="4664425" y="539400"/>
            <a:ext cx="3766477" cy="4064751"/>
          </a:xfrm>
          <a:prstGeom prst="rect">
            <a:avLst/>
          </a:prstGeom>
          <a:noFill/>
          <a:ln>
            <a:noFill/>
          </a:ln>
        </p:spPr>
      </p:pic>
      <p:sp>
        <p:nvSpPr>
          <p:cNvPr id="1040" name="Google Shape;1040;p71"/>
          <p:cNvSpPr/>
          <p:nvPr/>
        </p:nvSpPr>
        <p:spPr>
          <a:xfrm rot="2283175">
            <a:off x="7898582" y="660065"/>
            <a:ext cx="1064701" cy="1075370"/>
          </a:xfrm>
          <a:custGeom>
            <a:avLst/>
            <a:gdLst/>
            <a:ahLst/>
            <a:cxnLst/>
            <a:rect l="l" t="t" r="r" b="b"/>
            <a:pathLst>
              <a:path w="116000" h="119693" extrusionOk="0">
                <a:moveTo>
                  <a:pt x="81072" y="55956"/>
                </a:moveTo>
                <a:cubicBezTo>
                  <a:pt x="64526" y="48296"/>
                  <a:pt x="48352" y="39391"/>
                  <a:pt x="30848" y="34286"/>
                </a:cubicBezTo>
                <a:cubicBezTo>
                  <a:pt x="24401" y="32406"/>
                  <a:pt x="10708" y="27061"/>
                  <a:pt x="10708" y="33776"/>
                </a:cubicBezTo>
                <a:cubicBezTo>
                  <a:pt x="10708" y="50177"/>
                  <a:pt x="44123" y="38217"/>
                  <a:pt x="59912" y="33776"/>
                </a:cubicBezTo>
                <a:cubicBezTo>
                  <a:pt x="71787" y="30436"/>
                  <a:pt x="71416" y="29181"/>
                  <a:pt x="83367" y="26128"/>
                </a:cubicBezTo>
                <a:cubicBezTo>
                  <a:pt x="88959" y="24699"/>
                  <a:pt x="89134" y="25724"/>
                  <a:pt x="94839" y="24853"/>
                </a:cubicBezTo>
                <a:cubicBezTo>
                  <a:pt x="96674" y="24573"/>
                  <a:pt x="97196" y="22427"/>
                  <a:pt x="98408" y="23833"/>
                </a:cubicBezTo>
                <a:cubicBezTo>
                  <a:pt x="101303" y="27191"/>
                  <a:pt x="99520" y="28148"/>
                  <a:pt x="101213" y="32246"/>
                </a:cubicBezTo>
                <a:cubicBezTo>
                  <a:pt x="105885" y="43557"/>
                  <a:pt x="113929" y="59786"/>
                  <a:pt x="105547" y="68703"/>
                </a:cubicBezTo>
                <a:cubicBezTo>
                  <a:pt x="95681" y="79199"/>
                  <a:pt x="73943" y="80716"/>
                  <a:pt x="62461" y="72018"/>
                </a:cubicBezTo>
                <a:cubicBezTo>
                  <a:pt x="58290" y="68858"/>
                  <a:pt x="59330" y="67812"/>
                  <a:pt x="56598" y="63350"/>
                </a:cubicBezTo>
                <a:cubicBezTo>
                  <a:pt x="49296" y="51422"/>
                  <a:pt x="41735" y="39274"/>
                  <a:pt x="37732" y="25873"/>
                </a:cubicBezTo>
                <a:cubicBezTo>
                  <a:pt x="35121" y="17132"/>
                  <a:pt x="36433" y="16840"/>
                  <a:pt x="35437" y="7772"/>
                </a:cubicBezTo>
                <a:cubicBezTo>
                  <a:pt x="35284" y="6378"/>
                  <a:pt x="36133" y="6185"/>
                  <a:pt x="35437" y="4967"/>
                </a:cubicBezTo>
                <a:cubicBezTo>
                  <a:pt x="35193" y="4540"/>
                  <a:pt x="37757" y="3909"/>
                  <a:pt x="28809" y="10576"/>
                </a:cubicBezTo>
                <a:cubicBezTo>
                  <a:pt x="24514" y="13777"/>
                  <a:pt x="16068" y="15981"/>
                  <a:pt x="16826" y="21284"/>
                </a:cubicBezTo>
                <a:cubicBezTo>
                  <a:pt x="17218" y="24031"/>
                  <a:pt x="21708" y="23930"/>
                  <a:pt x="24220" y="25108"/>
                </a:cubicBezTo>
                <a:cubicBezTo>
                  <a:pt x="31481" y="28512"/>
                  <a:pt x="39985" y="30283"/>
                  <a:pt x="47929" y="29187"/>
                </a:cubicBezTo>
                <a:cubicBezTo>
                  <a:pt x="54028" y="28346"/>
                  <a:pt x="58469" y="22266"/>
                  <a:pt x="64501" y="21029"/>
                </a:cubicBezTo>
                <a:cubicBezTo>
                  <a:pt x="68001" y="20311"/>
                  <a:pt x="71663" y="21096"/>
                  <a:pt x="75208" y="21539"/>
                </a:cubicBezTo>
                <a:cubicBezTo>
                  <a:pt x="82569" y="22459"/>
                  <a:pt x="82690" y="37009"/>
                  <a:pt x="79033" y="43464"/>
                </a:cubicBezTo>
                <a:cubicBezTo>
                  <a:pt x="73204" y="53751"/>
                  <a:pt x="57792" y="63131"/>
                  <a:pt x="46910" y="58506"/>
                </a:cubicBezTo>
                <a:cubicBezTo>
                  <a:pt x="39886" y="55521"/>
                  <a:pt x="36102" y="47327"/>
                  <a:pt x="32888" y="40405"/>
                </a:cubicBezTo>
                <a:cubicBezTo>
                  <a:pt x="31459" y="37328"/>
                  <a:pt x="31742" y="33055"/>
                  <a:pt x="29064" y="30972"/>
                </a:cubicBezTo>
                <a:cubicBezTo>
                  <a:pt x="28234" y="30327"/>
                  <a:pt x="28353" y="32981"/>
                  <a:pt x="28299" y="34031"/>
                </a:cubicBezTo>
                <a:cubicBezTo>
                  <a:pt x="28047" y="38942"/>
                  <a:pt x="27776" y="44723"/>
                  <a:pt x="30848" y="48563"/>
                </a:cubicBezTo>
                <a:cubicBezTo>
                  <a:pt x="34196" y="52748"/>
                  <a:pt x="41041" y="52695"/>
                  <a:pt x="46400" y="52642"/>
                </a:cubicBezTo>
                <a:cubicBezTo>
                  <a:pt x="58417" y="52524"/>
                  <a:pt x="70524" y="50066"/>
                  <a:pt x="81837" y="46013"/>
                </a:cubicBezTo>
                <a:cubicBezTo>
                  <a:pt x="87746" y="43896"/>
                  <a:pt x="88032" y="44314"/>
                  <a:pt x="93310" y="40915"/>
                </a:cubicBezTo>
                <a:cubicBezTo>
                  <a:pt x="96105" y="39115"/>
                  <a:pt x="96820" y="35267"/>
                  <a:pt x="98663" y="32501"/>
                </a:cubicBezTo>
                <a:cubicBezTo>
                  <a:pt x="99513" y="31226"/>
                  <a:pt x="100912" y="34823"/>
                  <a:pt x="101213" y="36326"/>
                </a:cubicBezTo>
                <a:cubicBezTo>
                  <a:pt x="102649" y="43502"/>
                  <a:pt x="102182" y="53295"/>
                  <a:pt x="96369" y="57741"/>
                </a:cubicBezTo>
                <a:cubicBezTo>
                  <a:pt x="91605" y="61384"/>
                  <a:pt x="84517" y="59833"/>
                  <a:pt x="78523" y="60035"/>
                </a:cubicBezTo>
                <a:cubicBezTo>
                  <a:pt x="71871" y="60259"/>
                  <a:pt x="64667" y="61068"/>
                  <a:pt x="58637" y="58251"/>
                </a:cubicBezTo>
                <a:cubicBezTo>
                  <a:pt x="47644" y="53115"/>
                  <a:pt x="48185" y="52078"/>
                  <a:pt x="37987" y="45504"/>
                </a:cubicBezTo>
                <a:cubicBezTo>
                  <a:pt x="37916" y="45458"/>
                  <a:pt x="27853" y="34987"/>
                  <a:pt x="26514" y="36326"/>
                </a:cubicBezTo>
                <a:cubicBezTo>
                  <a:pt x="25573" y="37267"/>
                  <a:pt x="27411" y="37551"/>
                  <a:pt x="27279" y="38875"/>
                </a:cubicBezTo>
                <a:cubicBezTo>
                  <a:pt x="26888" y="42782"/>
                  <a:pt x="25973" y="42626"/>
                  <a:pt x="25494" y="46523"/>
                </a:cubicBezTo>
                <a:cubicBezTo>
                  <a:pt x="24862" y="51671"/>
                  <a:pt x="25152" y="61204"/>
                  <a:pt x="30338" y="61310"/>
                </a:cubicBezTo>
                <a:cubicBezTo>
                  <a:pt x="44931" y="61608"/>
                  <a:pt x="58405" y="51497"/>
                  <a:pt x="69855" y="42444"/>
                </a:cubicBezTo>
                <a:cubicBezTo>
                  <a:pt x="73348" y="39682"/>
                  <a:pt x="75647" y="35135"/>
                  <a:pt x="79797" y="33521"/>
                </a:cubicBezTo>
                <a:cubicBezTo>
                  <a:pt x="83783" y="31970"/>
                  <a:pt x="85773" y="41458"/>
                  <a:pt x="84386" y="45504"/>
                </a:cubicBezTo>
                <a:cubicBezTo>
                  <a:pt x="81797" y="53056"/>
                  <a:pt x="68915" y="50348"/>
                  <a:pt x="60932" y="50348"/>
                </a:cubicBezTo>
                <a:cubicBezTo>
                  <a:pt x="51989" y="50348"/>
                  <a:pt x="42965" y="50141"/>
                  <a:pt x="34162" y="48563"/>
                </a:cubicBezTo>
                <a:cubicBezTo>
                  <a:pt x="26200" y="47136"/>
                  <a:pt x="15147" y="47731"/>
                  <a:pt x="11217" y="40660"/>
                </a:cubicBezTo>
                <a:cubicBezTo>
                  <a:pt x="10607" y="39563"/>
                  <a:pt x="13876" y="41374"/>
                  <a:pt x="14532" y="42444"/>
                </a:cubicBezTo>
                <a:cubicBezTo>
                  <a:pt x="20098" y="51513"/>
                  <a:pt x="25817" y="65644"/>
                  <a:pt x="36457" y="65644"/>
                </a:cubicBezTo>
                <a:cubicBezTo>
                  <a:pt x="50339" y="65644"/>
                  <a:pt x="52871" y="41534"/>
                  <a:pt x="65521" y="35816"/>
                </a:cubicBezTo>
                <a:cubicBezTo>
                  <a:pt x="70078" y="33756"/>
                  <a:pt x="75611" y="31544"/>
                  <a:pt x="80307" y="33266"/>
                </a:cubicBezTo>
                <a:cubicBezTo>
                  <a:pt x="84622" y="34849"/>
                  <a:pt x="87403" y="40176"/>
                  <a:pt x="87956" y="44739"/>
                </a:cubicBezTo>
                <a:cubicBezTo>
                  <a:pt x="89480" y="57306"/>
                  <a:pt x="63849" y="59946"/>
                  <a:pt x="51754" y="56211"/>
                </a:cubicBezTo>
                <a:cubicBezTo>
                  <a:pt x="44276" y="53901"/>
                  <a:pt x="37730" y="47626"/>
                  <a:pt x="34162" y="40660"/>
                </a:cubicBezTo>
                <a:cubicBezTo>
                  <a:pt x="33260" y="38898"/>
                  <a:pt x="33322" y="34864"/>
                  <a:pt x="33143" y="36835"/>
                </a:cubicBezTo>
                <a:cubicBezTo>
                  <a:pt x="31880" y="50753"/>
                  <a:pt x="31918" y="68897"/>
                  <a:pt x="42831" y="77627"/>
                </a:cubicBezTo>
                <a:cubicBezTo>
                  <a:pt x="48098" y="81841"/>
                  <a:pt x="56162" y="74461"/>
                  <a:pt x="61951" y="70998"/>
                </a:cubicBezTo>
                <a:cubicBezTo>
                  <a:pt x="74301" y="63611"/>
                  <a:pt x="83121" y="51469"/>
                  <a:pt x="94329" y="42444"/>
                </a:cubicBezTo>
                <a:cubicBezTo>
                  <a:pt x="100054" y="37834"/>
                  <a:pt x="116000" y="31014"/>
                  <a:pt x="116000" y="38365"/>
                </a:cubicBezTo>
                <a:cubicBezTo>
                  <a:pt x="116000" y="49345"/>
                  <a:pt x="100375" y="55518"/>
                  <a:pt x="89740" y="58251"/>
                </a:cubicBezTo>
                <a:cubicBezTo>
                  <a:pt x="73232" y="62493"/>
                  <a:pt x="55102" y="66884"/>
                  <a:pt x="38751" y="62075"/>
                </a:cubicBezTo>
                <a:cubicBezTo>
                  <a:pt x="27272" y="58699"/>
                  <a:pt x="21586" y="43133"/>
                  <a:pt x="20395" y="31227"/>
                </a:cubicBezTo>
                <a:cubicBezTo>
                  <a:pt x="20021" y="27491"/>
                  <a:pt x="18291" y="22092"/>
                  <a:pt x="21415" y="20009"/>
                </a:cubicBezTo>
                <a:cubicBezTo>
                  <a:pt x="24314" y="18076"/>
                  <a:pt x="20180" y="26888"/>
                  <a:pt x="19121" y="30207"/>
                </a:cubicBezTo>
                <a:cubicBezTo>
                  <a:pt x="16717" y="37740"/>
                  <a:pt x="15677" y="37389"/>
                  <a:pt x="13512" y="44994"/>
                </a:cubicBezTo>
                <a:cubicBezTo>
                  <a:pt x="10710" y="54836"/>
                  <a:pt x="6197" y="64914"/>
                  <a:pt x="7393" y="75077"/>
                </a:cubicBezTo>
                <a:cubicBezTo>
                  <a:pt x="8804" y="87069"/>
                  <a:pt x="33523" y="80462"/>
                  <a:pt x="43595" y="73802"/>
                </a:cubicBezTo>
                <a:cubicBezTo>
                  <a:pt x="55325" y="66045"/>
                  <a:pt x="67489" y="48743"/>
                  <a:pt x="61951" y="35816"/>
                </a:cubicBezTo>
                <a:cubicBezTo>
                  <a:pt x="60442" y="32293"/>
                  <a:pt x="54219" y="35746"/>
                  <a:pt x="50479" y="36581"/>
                </a:cubicBezTo>
                <a:cubicBezTo>
                  <a:pt x="39437" y="39046"/>
                  <a:pt x="28647" y="42841"/>
                  <a:pt x="18356" y="47543"/>
                </a:cubicBezTo>
                <a:cubicBezTo>
                  <a:pt x="11933" y="50478"/>
                  <a:pt x="-3949" y="57311"/>
                  <a:pt x="2039" y="61055"/>
                </a:cubicBezTo>
                <a:cubicBezTo>
                  <a:pt x="5587" y="63274"/>
                  <a:pt x="10621" y="60287"/>
                  <a:pt x="14277" y="58251"/>
                </a:cubicBezTo>
                <a:cubicBezTo>
                  <a:pt x="30627" y="49145"/>
                  <a:pt x="30377" y="48700"/>
                  <a:pt x="46145" y="38620"/>
                </a:cubicBezTo>
                <a:cubicBezTo>
                  <a:pt x="58739" y="30569"/>
                  <a:pt x="71417" y="22491"/>
                  <a:pt x="82857" y="12871"/>
                </a:cubicBezTo>
                <a:cubicBezTo>
                  <a:pt x="83451" y="12372"/>
                  <a:pt x="81981" y="12710"/>
                  <a:pt x="81327" y="13126"/>
                </a:cubicBezTo>
                <a:cubicBezTo>
                  <a:pt x="76314" y="16316"/>
                  <a:pt x="76719" y="16927"/>
                  <a:pt x="71639" y="20009"/>
                </a:cubicBezTo>
                <a:cubicBezTo>
                  <a:pt x="65350" y="23825"/>
                  <a:pt x="64842" y="22942"/>
                  <a:pt x="58637" y="26893"/>
                </a:cubicBezTo>
                <a:cubicBezTo>
                  <a:pt x="40595" y="38383"/>
                  <a:pt x="40723" y="38591"/>
                  <a:pt x="23200" y="50857"/>
                </a:cubicBezTo>
                <a:cubicBezTo>
                  <a:pt x="19991" y="53104"/>
                  <a:pt x="14277" y="54588"/>
                  <a:pt x="14277" y="58506"/>
                </a:cubicBezTo>
                <a:cubicBezTo>
                  <a:pt x="14277" y="60208"/>
                  <a:pt x="17683" y="58930"/>
                  <a:pt x="19376" y="58761"/>
                </a:cubicBezTo>
                <a:cubicBezTo>
                  <a:pt x="25786" y="58120"/>
                  <a:pt x="32373" y="57956"/>
                  <a:pt x="38497" y="55956"/>
                </a:cubicBezTo>
                <a:cubicBezTo>
                  <a:pt x="50162" y="52147"/>
                  <a:pt x="62444" y="46673"/>
                  <a:pt x="70110" y="37090"/>
                </a:cubicBezTo>
                <a:cubicBezTo>
                  <a:pt x="71219" y="35703"/>
                  <a:pt x="68398" y="37601"/>
                  <a:pt x="66795" y="38365"/>
                </a:cubicBezTo>
                <a:cubicBezTo>
                  <a:pt x="60361" y="41429"/>
                  <a:pt x="60402" y="41513"/>
                  <a:pt x="54048" y="44739"/>
                </a:cubicBezTo>
                <a:cubicBezTo>
                  <a:pt x="40728" y="51502"/>
                  <a:pt x="27435" y="58631"/>
                  <a:pt x="15552" y="67684"/>
                </a:cubicBezTo>
                <a:cubicBezTo>
                  <a:pt x="12531" y="69986"/>
                  <a:pt x="4360" y="76352"/>
                  <a:pt x="8158" y="76352"/>
                </a:cubicBezTo>
                <a:cubicBezTo>
                  <a:pt x="28797" y="76352"/>
                  <a:pt x="49280" y="67383"/>
                  <a:pt x="66795" y="56466"/>
                </a:cubicBezTo>
                <a:cubicBezTo>
                  <a:pt x="77159" y="50006"/>
                  <a:pt x="76856" y="49521"/>
                  <a:pt x="86426" y="41934"/>
                </a:cubicBezTo>
                <a:cubicBezTo>
                  <a:pt x="89724" y="39320"/>
                  <a:pt x="97259" y="36364"/>
                  <a:pt x="95094" y="32756"/>
                </a:cubicBezTo>
                <a:cubicBezTo>
                  <a:pt x="94553" y="31855"/>
                  <a:pt x="92867" y="32878"/>
                  <a:pt x="92035" y="33521"/>
                </a:cubicBezTo>
                <a:cubicBezTo>
                  <a:pt x="90108" y="35010"/>
                  <a:pt x="90543" y="35475"/>
                  <a:pt x="88721" y="37090"/>
                </a:cubicBezTo>
                <a:cubicBezTo>
                  <a:pt x="84922" y="40458"/>
                  <a:pt x="84638" y="40121"/>
                  <a:pt x="80817" y="43464"/>
                </a:cubicBezTo>
                <a:cubicBezTo>
                  <a:pt x="73415" y="49940"/>
                  <a:pt x="73803" y="50380"/>
                  <a:pt x="66285" y="56721"/>
                </a:cubicBezTo>
                <a:cubicBezTo>
                  <a:pt x="63204" y="59320"/>
                  <a:pt x="62583" y="58538"/>
                  <a:pt x="59657" y="61310"/>
                </a:cubicBezTo>
                <a:cubicBezTo>
                  <a:pt x="59009" y="61923"/>
                  <a:pt x="60549" y="61310"/>
                  <a:pt x="61441" y="61310"/>
                </a:cubicBezTo>
                <a:cubicBezTo>
                  <a:pt x="65266" y="61310"/>
                  <a:pt x="65274" y="61564"/>
                  <a:pt x="69090" y="61310"/>
                </a:cubicBezTo>
                <a:cubicBezTo>
                  <a:pt x="74938" y="60920"/>
                  <a:pt x="82952" y="61267"/>
                  <a:pt x="85916" y="56211"/>
                </a:cubicBezTo>
                <a:cubicBezTo>
                  <a:pt x="93273" y="43660"/>
                  <a:pt x="65615" y="34198"/>
                  <a:pt x="52263" y="28422"/>
                </a:cubicBezTo>
                <a:cubicBezTo>
                  <a:pt x="43447" y="24608"/>
                  <a:pt x="27540" y="12781"/>
                  <a:pt x="24220" y="21794"/>
                </a:cubicBezTo>
                <a:cubicBezTo>
                  <a:pt x="22598" y="26198"/>
                  <a:pt x="29876" y="29460"/>
                  <a:pt x="33653" y="32246"/>
                </a:cubicBezTo>
                <a:cubicBezTo>
                  <a:pt x="42043" y="38434"/>
                  <a:pt x="51012" y="44338"/>
                  <a:pt x="60932" y="47543"/>
                </a:cubicBezTo>
                <a:cubicBezTo>
                  <a:pt x="70621" y="50673"/>
                  <a:pt x="82895" y="48427"/>
                  <a:pt x="90505" y="55191"/>
                </a:cubicBezTo>
                <a:cubicBezTo>
                  <a:pt x="96444" y="60470"/>
                  <a:pt x="77951" y="45313"/>
                  <a:pt x="72659" y="39385"/>
                </a:cubicBezTo>
                <a:cubicBezTo>
                  <a:pt x="61124" y="26466"/>
                  <a:pt x="63521" y="24316"/>
                  <a:pt x="50989" y="12361"/>
                </a:cubicBezTo>
                <a:cubicBezTo>
                  <a:pt x="43839" y="5540"/>
                  <a:pt x="41967" y="-3302"/>
                  <a:pt x="33908" y="2418"/>
                </a:cubicBezTo>
                <a:cubicBezTo>
                  <a:pt x="26545" y="7644"/>
                  <a:pt x="37193" y="11129"/>
                  <a:pt x="43086" y="17970"/>
                </a:cubicBezTo>
                <a:cubicBezTo>
                  <a:pt x="51626" y="27883"/>
                  <a:pt x="51867" y="27881"/>
                  <a:pt x="62461" y="35561"/>
                </a:cubicBezTo>
                <a:cubicBezTo>
                  <a:pt x="76139" y="45478"/>
                  <a:pt x="91971" y="55534"/>
                  <a:pt x="108861" y="55956"/>
                </a:cubicBezTo>
                <a:cubicBezTo>
                  <a:pt x="114087" y="56087"/>
                  <a:pt x="102177" y="47598"/>
                  <a:pt x="97644" y="44994"/>
                </a:cubicBezTo>
                <a:cubicBezTo>
                  <a:pt x="77251" y="33279"/>
                  <a:pt x="53738" y="26189"/>
                  <a:pt x="30338" y="23833"/>
                </a:cubicBezTo>
                <a:cubicBezTo>
                  <a:pt x="26533" y="23450"/>
                  <a:pt x="24883" y="20700"/>
                  <a:pt x="22690" y="23833"/>
                </a:cubicBezTo>
                <a:cubicBezTo>
                  <a:pt x="19068" y="29008"/>
                  <a:pt x="31659" y="32791"/>
                  <a:pt x="36712" y="36581"/>
                </a:cubicBezTo>
                <a:cubicBezTo>
                  <a:pt x="48535" y="45449"/>
                  <a:pt x="60461" y="56123"/>
                  <a:pt x="74954" y="59016"/>
                </a:cubicBezTo>
                <a:cubicBezTo>
                  <a:pt x="79693" y="59962"/>
                  <a:pt x="59261" y="60705"/>
                  <a:pt x="61696" y="64879"/>
                </a:cubicBezTo>
                <a:cubicBezTo>
                  <a:pt x="65594" y="71558"/>
                  <a:pt x="78837" y="69685"/>
                  <a:pt x="84896" y="64879"/>
                </a:cubicBezTo>
                <a:cubicBezTo>
                  <a:pt x="94578" y="57200"/>
                  <a:pt x="67811" y="40441"/>
                  <a:pt x="55578" y="42189"/>
                </a:cubicBezTo>
                <a:cubicBezTo>
                  <a:pt x="48953" y="43136"/>
                  <a:pt x="46019" y="51748"/>
                  <a:pt x="42576" y="57486"/>
                </a:cubicBezTo>
                <a:cubicBezTo>
                  <a:pt x="40658" y="60682"/>
                  <a:pt x="37150" y="64052"/>
                  <a:pt x="37987" y="67684"/>
                </a:cubicBezTo>
                <a:cubicBezTo>
                  <a:pt x="38200" y="68610"/>
                  <a:pt x="39861" y="67077"/>
                  <a:pt x="40536" y="66409"/>
                </a:cubicBezTo>
                <a:cubicBezTo>
                  <a:pt x="52770" y="54295"/>
                  <a:pt x="53493" y="54955"/>
                  <a:pt x="64756" y="41934"/>
                </a:cubicBezTo>
                <a:cubicBezTo>
                  <a:pt x="75597" y="29401"/>
                  <a:pt x="72968" y="27182"/>
                  <a:pt x="84641" y="15420"/>
                </a:cubicBezTo>
                <a:cubicBezTo>
                  <a:pt x="89902" y="10118"/>
                  <a:pt x="98670" y="1108"/>
                  <a:pt x="97899" y="8537"/>
                </a:cubicBezTo>
                <a:cubicBezTo>
                  <a:pt x="95963" y="27196"/>
                  <a:pt x="90878" y="26007"/>
                  <a:pt x="81837" y="42444"/>
                </a:cubicBezTo>
                <a:cubicBezTo>
                  <a:pt x="74016" y="56664"/>
                  <a:pt x="73140" y="56148"/>
                  <a:pt x="64246" y="69723"/>
                </a:cubicBezTo>
                <a:cubicBezTo>
                  <a:pt x="62826" y="71890"/>
                  <a:pt x="58965" y="77346"/>
                  <a:pt x="58382" y="74822"/>
                </a:cubicBezTo>
                <a:cubicBezTo>
                  <a:pt x="57216" y="69771"/>
                  <a:pt x="60351" y="64641"/>
                  <a:pt x="61187" y="59525"/>
                </a:cubicBezTo>
                <a:cubicBezTo>
                  <a:pt x="62411" y="52035"/>
                  <a:pt x="61052" y="51755"/>
                  <a:pt x="63226" y="44484"/>
                </a:cubicBezTo>
                <a:cubicBezTo>
                  <a:pt x="65186" y="37930"/>
                  <a:pt x="66286" y="38365"/>
                  <a:pt x="69345" y="32246"/>
                </a:cubicBezTo>
                <a:cubicBezTo>
                  <a:pt x="70365" y="30207"/>
                  <a:pt x="72203" y="26039"/>
                  <a:pt x="71384" y="28167"/>
                </a:cubicBezTo>
                <a:cubicBezTo>
                  <a:pt x="64615" y="45763"/>
                  <a:pt x="55274" y="62260"/>
                  <a:pt x="46910" y="79156"/>
                </a:cubicBezTo>
                <a:cubicBezTo>
                  <a:pt x="40017" y="93081"/>
                  <a:pt x="37350" y="112485"/>
                  <a:pt x="23455" y="119437"/>
                </a:cubicBezTo>
                <a:cubicBezTo>
                  <a:pt x="22433" y="119948"/>
                  <a:pt x="25498" y="118003"/>
                  <a:pt x="25749" y="116888"/>
                </a:cubicBezTo>
                <a:cubicBezTo>
                  <a:pt x="28046" y="106664"/>
                  <a:pt x="26949" y="106444"/>
                  <a:pt x="29319" y="96237"/>
                </a:cubicBezTo>
                <a:cubicBezTo>
                  <a:pt x="33201" y="79521"/>
                  <a:pt x="35308" y="80003"/>
                  <a:pt x="38242" y="63095"/>
                </a:cubicBezTo>
                <a:cubicBezTo>
                  <a:pt x="40688" y="49001"/>
                  <a:pt x="36950" y="48511"/>
                  <a:pt x="40026" y="34541"/>
                </a:cubicBezTo>
                <a:cubicBezTo>
                  <a:pt x="43141" y="20392"/>
                  <a:pt x="44116" y="20533"/>
                  <a:pt x="50479" y="7517"/>
                </a:cubicBezTo>
                <a:cubicBezTo>
                  <a:pt x="52623" y="3132"/>
                  <a:pt x="52034" y="-654"/>
                  <a:pt x="56852" y="123"/>
                </a:cubicBezTo>
                <a:cubicBezTo>
                  <a:pt x="61197" y="824"/>
                  <a:pt x="58586" y="4395"/>
                  <a:pt x="58382" y="8792"/>
                </a:cubicBezTo>
                <a:cubicBezTo>
                  <a:pt x="57795" y="21416"/>
                  <a:pt x="54074" y="33807"/>
                  <a:pt x="49969" y="45759"/>
                </a:cubicBezTo>
                <a:cubicBezTo>
                  <a:pt x="41167" y="71388"/>
                  <a:pt x="25478" y="94116"/>
                  <a:pt x="14022" y="118673"/>
                </a:cubicBezTo>
                <a:cubicBezTo>
                  <a:pt x="13681" y="119404"/>
                  <a:pt x="15408" y="118956"/>
                  <a:pt x="15552" y="118163"/>
                </a:cubicBezTo>
                <a:cubicBezTo>
                  <a:pt x="17908" y="105140"/>
                  <a:pt x="16566" y="104936"/>
                  <a:pt x="18866" y="91903"/>
                </a:cubicBezTo>
                <a:cubicBezTo>
                  <a:pt x="20397" y="83226"/>
                  <a:pt x="21306" y="83427"/>
                  <a:pt x="23200" y="74822"/>
                </a:cubicBezTo>
                <a:cubicBezTo>
                  <a:pt x="28828" y="49259"/>
                  <a:pt x="20576" y="46104"/>
                  <a:pt x="33908" y="23578"/>
                </a:cubicBezTo>
                <a:cubicBezTo>
                  <a:pt x="41180" y="11291"/>
                  <a:pt x="48146" y="4658"/>
                  <a:pt x="60167" y="12361"/>
                </a:cubicBezTo>
                <a:cubicBezTo>
                  <a:pt x="71973" y="19926"/>
                  <a:pt x="60167" y="26383"/>
                  <a:pt x="60167" y="40405"/>
                </a:cubicBezTo>
                <a:cubicBezTo>
                  <a:pt x="60167" y="52260"/>
                  <a:pt x="60778" y="52275"/>
                  <a:pt x="60167" y="64114"/>
                </a:cubicBezTo>
                <a:cubicBezTo>
                  <a:pt x="59756" y="72072"/>
                  <a:pt x="59437" y="72060"/>
                  <a:pt x="58127" y="79921"/>
                </a:cubicBezTo>
                <a:cubicBezTo>
                  <a:pt x="57901" y="81275"/>
                  <a:pt x="57747" y="83684"/>
                  <a:pt x="57107" y="82470"/>
                </a:cubicBezTo>
                <a:cubicBezTo>
                  <a:pt x="48782" y="66680"/>
                  <a:pt x="42132" y="49068"/>
                  <a:pt x="41556" y="31227"/>
                </a:cubicBezTo>
                <a:cubicBezTo>
                  <a:pt x="41065" y="16012"/>
                  <a:pt x="65340" y="50240"/>
                  <a:pt x="76993" y="60035"/>
                </a:cubicBezTo>
                <a:cubicBezTo>
                  <a:pt x="86466" y="67998"/>
                  <a:pt x="85655" y="68992"/>
                  <a:pt x="95604" y="76352"/>
                </a:cubicBezTo>
                <a:cubicBezTo>
                  <a:pt x="101427" y="80660"/>
                  <a:pt x="111945" y="89524"/>
                  <a:pt x="108351" y="83235"/>
                </a:cubicBezTo>
                <a:cubicBezTo>
                  <a:pt x="101952" y="72037"/>
                  <a:pt x="99717" y="73495"/>
                  <a:pt x="89485" y="65644"/>
                </a:cubicBezTo>
                <a:cubicBezTo>
                  <a:pt x="79122" y="57693"/>
                  <a:pt x="68108" y="50412"/>
                  <a:pt x="56343" y="44739"/>
                </a:cubicBezTo>
                <a:cubicBezTo>
                  <a:pt x="48131" y="40780"/>
                  <a:pt x="47755" y="41675"/>
                  <a:pt x="39261" y="38365"/>
                </a:cubicBezTo>
                <a:cubicBezTo>
                  <a:pt x="37933" y="37848"/>
                  <a:pt x="35800" y="38185"/>
                  <a:pt x="36712" y="37090"/>
                </a:cubicBezTo>
                <a:cubicBezTo>
                  <a:pt x="42139" y="30578"/>
                  <a:pt x="52516" y="43486"/>
                  <a:pt x="59657" y="48053"/>
                </a:cubicBezTo>
                <a:cubicBezTo>
                  <a:pt x="64706" y="51282"/>
                  <a:pt x="65039" y="50724"/>
                  <a:pt x="70110" y="53917"/>
                </a:cubicBezTo>
                <a:cubicBezTo>
                  <a:pt x="71947" y="55073"/>
                  <a:pt x="75411" y="57595"/>
                  <a:pt x="73424" y="56721"/>
                </a:cubicBezTo>
                <a:cubicBezTo>
                  <a:pt x="48447" y="45731"/>
                  <a:pt x="24637" y="32251"/>
                  <a:pt x="0" y="20519"/>
                </a:cubicBezTo>
              </a:path>
            </a:pathLst>
          </a:custGeom>
          <a:noFill/>
          <a:ln w="9525" cap="flat" cmpd="sng">
            <a:solidFill>
              <a:schemeClr val="dk2"/>
            </a:solidFill>
            <a:prstDash val="solid"/>
            <a:round/>
            <a:headEnd type="none" w="med" len="med"/>
            <a:tailEnd type="none" w="med" len="med"/>
          </a:ln>
        </p:spPr>
        <p:txBody>
          <a:bodyPr/>
          <a:lstStyle/>
          <a:p>
            <a:endParaRPr lang="es-ES"/>
          </a:p>
        </p:txBody>
      </p:sp>
      <p:sp>
        <p:nvSpPr>
          <p:cNvPr id="1041" name="Google Shape;1041;p71"/>
          <p:cNvSpPr txBox="1"/>
          <p:nvPr/>
        </p:nvSpPr>
        <p:spPr>
          <a:xfrm>
            <a:off x="590303" y="1702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i="1">
                <a:solidFill>
                  <a:schemeClr val="dk1"/>
                </a:solidFill>
                <a:latin typeface="Roboto Slab"/>
                <a:ea typeface="Roboto Slab"/>
                <a:cs typeface="Roboto Slab"/>
                <a:sym typeface="Roboto Slab"/>
              </a:rPr>
              <a:t>World Obesity Day</a:t>
            </a:r>
            <a:endParaRPr sz="900" i="1"/>
          </a:p>
        </p:txBody>
      </p:sp>
      <p:sp>
        <p:nvSpPr>
          <p:cNvPr id="1042" name="Google Shape;1042;p71"/>
          <p:cNvSpPr txBox="1"/>
          <p:nvPr/>
        </p:nvSpPr>
        <p:spPr>
          <a:xfrm>
            <a:off x="6065616" y="170250"/>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cxnSp>
        <p:nvCxnSpPr>
          <p:cNvPr id="1043" name="Google Shape;1043;p71"/>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1044" name="Google Shape;1044;p71"/>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42"/>
          <p:cNvSpPr txBox="1">
            <a:spLocks noGrp="1"/>
          </p:cNvSpPr>
          <p:nvPr>
            <p:ph type="title" idx="2"/>
          </p:nvPr>
        </p:nvSpPr>
        <p:spPr>
          <a:xfrm>
            <a:off x="488125" y="1052250"/>
            <a:ext cx="2409900" cy="2004000"/>
          </a:xfrm>
          <a:prstGeom prst="rect">
            <a:avLst/>
          </a:prstGeom>
        </p:spPr>
        <p:txBody>
          <a:bodyPr spcFirstLastPara="1" wrap="square" lIns="0" tIns="91425" rIns="91425" bIns="91425" anchor="b" anchorCtr="0">
            <a:noAutofit/>
          </a:bodyPr>
          <a:lstStyle/>
          <a:p>
            <a:pPr marL="0" lvl="0" indent="0" algn="l" rtl="0">
              <a:spcBef>
                <a:spcPts val="0"/>
              </a:spcBef>
              <a:spcAft>
                <a:spcPts val="0"/>
              </a:spcAft>
              <a:buNone/>
            </a:pPr>
            <a:r>
              <a:rPr lang="en" dirty="0"/>
              <a:t>01 </a:t>
            </a:r>
            <a:endParaRPr dirty="0"/>
          </a:p>
        </p:txBody>
      </p:sp>
      <p:sp>
        <p:nvSpPr>
          <p:cNvPr id="294" name="Google Shape;294;p42"/>
          <p:cNvSpPr txBox="1">
            <a:spLocks noGrp="1"/>
          </p:cNvSpPr>
          <p:nvPr>
            <p:ph type="subTitle" idx="1"/>
          </p:nvPr>
        </p:nvSpPr>
        <p:spPr>
          <a:xfrm>
            <a:off x="6413082" y="2753145"/>
            <a:ext cx="2494200" cy="713400"/>
          </a:xfrm>
          <a:prstGeom prst="rect">
            <a:avLst/>
          </a:prstGeom>
        </p:spPr>
        <p:txBody>
          <a:bodyPr spcFirstLastPara="1" wrap="square" lIns="0" tIns="91425" rIns="91425" bIns="91425" anchor="t" anchorCtr="0">
            <a:noAutofit/>
          </a:bodyPr>
          <a:lstStyle/>
          <a:p>
            <a:pPr marL="0" lvl="0" indent="0" algn="r" rtl="0">
              <a:spcBef>
                <a:spcPts val="0"/>
              </a:spcBef>
              <a:spcAft>
                <a:spcPts val="1600"/>
              </a:spcAft>
              <a:buNone/>
            </a:pPr>
            <a:r>
              <a:rPr lang="en" dirty="0"/>
              <a:t>Carga de datos y Librerías</a:t>
            </a:r>
            <a:endParaRPr dirty="0"/>
          </a:p>
        </p:txBody>
      </p:sp>
      <p:cxnSp>
        <p:nvCxnSpPr>
          <p:cNvPr id="295" name="Google Shape;295;p42"/>
          <p:cNvCxnSpPr/>
          <p:nvPr/>
        </p:nvCxnSpPr>
        <p:spPr>
          <a:xfrm>
            <a:off x="4572910" y="939849"/>
            <a:ext cx="0" cy="2490900"/>
          </a:xfrm>
          <a:prstGeom prst="straightConnector1">
            <a:avLst/>
          </a:prstGeom>
          <a:noFill/>
          <a:ln w="9525" cap="flat" cmpd="sng">
            <a:solidFill>
              <a:schemeClr val="dk2"/>
            </a:solidFill>
            <a:prstDash val="solid"/>
            <a:round/>
            <a:headEnd type="none" w="med" len="med"/>
            <a:tailEnd type="none" w="med" len="med"/>
          </a:ln>
        </p:spPr>
      </p:cxnSp>
      <p:pic>
        <p:nvPicPr>
          <p:cNvPr id="296" name="Google Shape;296;p42"/>
          <p:cNvPicPr preferRelativeResize="0"/>
          <p:nvPr/>
        </p:nvPicPr>
        <p:blipFill rotWithShape="1">
          <a:blip r:embed="rId3">
            <a:alphaModFix/>
          </a:blip>
          <a:srcRect t="55079" b="2498"/>
          <a:stretch/>
        </p:blipFill>
        <p:spPr>
          <a:xfrm>
            <a:off x="4572000" y="3850800"/>
            <a:ext cx="4572001" cy="1292699"/>
          </a:xfrm>
          <a:prstGeom prst="rect">
            <a:avLst/>
          </a:prstGeom>
          <a:noFill/>
          <a:ln>
            <a:noFill/>
          </a:ln>
        </p:spPr>
      </p:pic>
      <p:cxnSp>
        <p:nvCxnSpPr>
          <p:cNvPr id="301" name="Google Shape;301;p42"/>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302" name="Google Shape;302;p42"/>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2" name="Google Shape;236;p38">
            <a:extLst>
              <a:ext uri="{FF2B5EF4-FFF2-40B4-BE49-F238E27FC236}">
                <a16:creationId xmlns:a16="http://schemas.microsoft.com/office/drawing/2014/main" id="{3EA23ACC-8E8C-5BB5-7B07-E89005BEE0B7}"/>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3" name="Google Shape;237;p38">
            <a:extLst>
              <a:ext uri="{FF2B5EF4-FFF2-40B4-BE49-F238E27FC236}">
                <a16:creationId xmlns:a16="http://schemas.microsoft.com/office/drawing/2014/main" id="{FBAC0A39-9192-DEF2-3D81-5581DA3E8968}"/>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nvGrpSpPr>
          <p:cNvPr id="4" name="Grupo 3">
            <a:extLst>
              <a:ext uri="{FF2B5EF4-FFF2-40B4-BE49-F238E27FC236}">
                <a16:creationId xmlns:a16="http://schemas.microsoft.com/office/drawing/2014/main" id="{7C9780FC-7DD0-3F2B-528E-2FBD25512A8B}"/>
              </a:ext>
            </a:extLst>
          </p:cNvPr>
          <p:cNvGrpSpPr/>
          <p:nvPr/>
        </p:nvGrpSpPr>
        <p:grpSpPr>
          <a:xfrm>
            <a:off x="4972463" y="4012538"/>
            <a:ext cx="895819" cy="705389"/>
            <a:chOff x="6147030" y="1316885"/>
            <a:chExt cx="1679138" cy="1341152"/>
          </a:xfrm>
        </p:grpSpPr>
        <p:sp>
          <p:nvSpPr>
            <p:cNvPr id="5" name="Google Shape;231;p38">
              <a:extLst>
                <a:ext uri="{FF2B5EF4-FFF2-40B4-BE49-F238E27FC236}">
                  <a16:creationId xmlns:a16="http://schemas.microsoft.com/office/drawing/2014/main" id="{F12FB00B-9207-3965-AEF2-B2A322FB1D8A}"/>
                </a:ext>
              </a:extLst>
            </p:cNvPr>
            <p:cNvSpPr/>
            <p:nvPr/>
          </p:nvSpPr>
          <p:spPr>
            <a:xfrm>
              <a:off x="6147030" y="1316885"/>
              <a:ext cx="1182310" cy="1341152"/>
            </a:xfrm>
            <a:custGeom>
              <a:avLst/>
              <a:gdLst/>
              <a:ahLst/>
              <a:cxnLst/>
              <a:rect l="l" t="t" r="r" b="b"/>
              <a:pathLst>
                <a:path w="116000" h="119693" extrusionOk="0">
                  <a:moveTo>
                    <a:pt x="81072" y="55956"/>
                  </a:moveTo>
                  <a:cubicBezTo>
                    <a:pt x="64526" y="48296"/>
                    <a:pt x="48352" y="39391"/>
                    <a:pt x="30848" y="34286"/>
                  </a:cubicBezTo>
                  <a:cubicBezTo>
                    <a:pt x="24401" y="32406"/>
                    <a:pt x="10708" y="27061"/>
                    <a:pt x="10708" y="33776"/>
                  </a:cubicBezTo>
                  <a:cubicBezTo>
                    <a:pt x="10708" y="50177"/>
                    <a:pt x="44123" y="38217"/>
                    <a:pt x="59912" y="33776"/>
                  </a:cubicBezTo>
                  <a:cubicBezTo>
                    <a:pt x="71787" y="30436"/>
                    <a:pt x="71416" y="29181"/>
                    <a:pt x="83367" y="26128"/>
                  </a:cubicBezTo>
                  <a:cubicBezTo>
                    <a:pt x="88959" y="24699"/>
                    <a:pt x="89134" y="25724"/>
                    <a:pt x="94839" y="24853"/>
                  </a:cubicBezTo>
                  <a:cubicBezTo>
                    <a:pt x="96674" y="24573"/>
                    <a:pt x="97196" y="22427"/>
                    <a:pt x="98408" y="23833"/>
                  </a:cubicBezTo>
                  <a:cubicBezTo>
                    <a:pt x="101303" y="27191"/>
                    <a:pt x="99520" y="28148"/>
                    <a:pt x="101213" y="32246"/>
                  </a:cubicBezTo>
                  <a:cubicBezTo>
                    <a:pt x="105885" y="43557"/>
                    <a:pt x="113929" y="59786"/>
                    <a:pt x="105547" y="68703"/>
                  </a:cubicBezTo>
                  <a:cubicBezTo>
                    <a:pt x="95681" y="79199"/>
                    <a:pt x="73943" y="80716"/>
                    <a:pt x="62461" y="72018"/>
                  </a:cubicBezTo>
                  <a:cubicBezTo>
                    <a:pt x="58290" y="68858"/>
                    <a:pt x="59330" y="67812"/>
                    <a:pt x="56598" y="63350"/>
                  </a:cubicBezTo>
                  <a:cubicBezTo>
                    <a:pt x="49296" y="51422"/>
                    <a:pt x="41735" y="39274"/>
                    <a:pt x="37732" y="25873"/>
                  </a:cubicBezTo>
                  <a:cubicBezTo>
                    <a:pt x="35121" y="17132"/>
                    <a:pt x="36433" y="16840"/>
                    <a:pt x="35437" y="7772"/>
                  </a:cubicBezTo>
                  <a:cubicBezTo>
                    <a:pt x="35284" y="6378"/>
                    <a:pt x="36133" y="6185"/>
                    <a:pt x="35437" y="4967"/>
                  </a:cubicBezTo>
                  <a:cubicBezTo>
                    <a:pt x="35193" y="4540"/>
                    <a:pt x="37757" y="3909"/>
                    <a:pt x="28809" y="10576"/>
                  </a:cubicBezTo>
                  <a:cubicBezTo>
                    <a:pt x="24514" y="13777"/>
                    <a:pt x="16068" y="15981"/>
                    <a:pt x="16826" y="21284"/>
                  </a:cubicBezTo>
                  <a:cubicBezTo>
                    <a:pt x="17218" y="24031"/>
                    <a:pt x="21708" y="23930"/>
                    <a:pt x="24220" y="25108"/>
                  </a:cubicBezTo>
                  <a:cubicBezTo>
                    <a:pt x="31481" y="28512"/>
                    <a:pt x="39985" y="30283"/>
                    <a:pt x="47929" y="29187"/>
                  </a:cubicBezTo>
                  <a:cubicBezTo>
                    <a:pt x="54028" y="28346"/>
                    <a:pt x="58469" y="22266"/>
                    <a:pt x="64501" y="21029"/>
                  </a:cubicBezTo>
                  <a:cubicBezTo>
                    <a:pt x="68001" y="20311"/>
                    <a:pt x="71663" y="21096"/>
                    <a:pt x="75208" y="21539"/>
                  </a:cubicBezTo>
                  <a:cubicBezTo>
                    <a:pt x="82569" y="22459"/>
                    <a:pt x="82690" y="37009"/>
                    <a:pt x="79033" y="43464"/>
                  </a:cubicBezTo>
                  <a:cubicBezTo>
                    <a:pt x="73204" y="53751"/>
                    <a:pt x="57792" y="63131"/>
                    <a:pt x="46910" y="58506"/>
                  </a:cubicBezTo>
                  <a:cubicBezTo>
                    <a:pt x="39886" y="55521"/>
                    <a:pt x="36102" y="47327"/>
                    <a:pt x="32888" y="40405"/>
                  </a:cubicBezTo>
                  <a:cubicBezTo>
                    <a:pt x="31459" y="37328"/>
                    <a:pt x="31742" y="33055"/>
                    <a:pt x="29064" y="30972"/>
                  </a:cubicBezTo>
                  <a:cubicBezTo>
                    <a:pt x="28234" y="30327"/>
                    <a:pt x="28353" y="32981"/>
                    <a:pt x="28299" y="34031"/>
                  </a:cubicBezTo>
                  <a:cubicBezTo>
                    <a:pt x="28047" y="38942"/>
                    <a:pt x="27776" y="44723"/>
                    <a:pt x="30848" y="48563"/>
                  </a:cubicBezTo>
                  <a:cubicBezTo>
                    <a:pt x="34196" y="52748"/>
                    <a:pt x="41041" y="52695"/>
                    <a:pt x="46400" y="52642"/>
                  </a:cubicBezTo>
                  <a:cubicBezTo>
                    <a:pt x="58417" y="52524"/>
                    <a:pt x="70524" y="50066"/>
                    <a:pt x="81837" y="46013"/>
                  </a:cubicBezTo>
                  <a:cubicBezTo>
                    <a:pt x="87746" y="43896"/>
                    <a:pt x="88032" y="44314"/>
                    <a:pt x="93310" y="40915"/>
                  </a:cubicBezTo>
                  <a:cubicBezTo>
                    <a:pt x="96105" y="39115"/>
                    <a:pt x="96820" y="35267"/>
                    <a:pt x="98663" y="32501"/>
                  </a:cubicBezTo>
                  <a:cubicBezTo>
                    <a:pt x="99513" y="31226"/>
                    <a:pt x="100912" y="34823"/>
                    <a:pt x="101213" y="36326"/>
                  </a:cubicBezTo>
                  <a:cubicBezTo>
                    <a:pt x="102649" y="43502"/>
                    <a:pt x="102182" y="53295"/>
                    <a:pt x="96369" y="57741"/>
                  </a:cubicBezTo>
                  <a:cubicBezTo>
                    <a:pt x="91605" y="61384"/>
                    <a:pt x="84517" y="59833"/>
                    <a:pt x="78523" y="60035"/>
                  </a:cubicBezTo>
                  <a:cubicBezTo>
                    <a:pt x="71871" y="60259"/>
                    <a:pt x="64667" y="61068"/>
                    <a:pt x="58637" y="58251"/>
                  </a:cubicBezTo>
                  <a:cubicBezTo>
                    <a:pt x="47644" y="53115"/>
                    <a:pt x="48185" y="52078"/>
                    <a:pt x="37987" y="45504"/>
                  </a:cubicBezTo>
                  <a:cubicBezTo>
                    <a:pt x="37916" y="45458"/>
                    <a:pt x="27853" y="34987"/>
                    <a:pt x="26514" y="36326"/>
                  </a:cubicBezTo>
                  <a:cubicBezTo>
                    <a:pt x="25573" y="37267"/>
                    <a:pt x="27411" y="37551"/>
                    <a:pt x="27279" y="38875"/>
                  </a:cubicBezTo>
                  <a:cubicBezTo>
                    <a:pt x="26888" y="42782"/>
                    <a:pt x="25973" y="42626"/>
                    <a:pt x="25494" y="46523"/>
                  </a:cubicBezTo>
                  <a:cubicBezTo>
                    <a:pt x="24862" y="51671"/>
                    <a:pt x="25152" y="61204"/>
                    <a:pt x="30338" y="61310"/>
                  </a:cubicBezTo>
                  <a:cubicBezTo>
                    <a:pt x="44931" y="61608"/>
                    <a:pt x="58405" y="51497"/>
                    <a:pt x="69855" y="42444"/>
                  </a:cubicBezTo>
                  <a:cubicBezTo>
                    <a:pt x="73348" y="39682"/>
                    <a:pt x="75647" y="35135"/>
                    <a:pt x="79797" y="33521"/>
                  </a:cubicBezTo>
                  <a:cubicBezTo>
                    <a:pt x="83783" y="31970"/>
                    <a:pt x="85773" y="41458"/>
                    <a:pt x="84386" y="45504"/>
                  </a:cubicBezTo>
                  <a:cubicBezTo>
                    <a:pt x="81797" y="53056"/>
                    <a:pt x="68915" y="50348"/>
                    <a:pt x="60932" y="50348"/>
                  </a:cubicBezTo>
                  <a:cubicBezTo>
                    <a:pt x="51989" y="50348"/>
                    <a:pt x="42965" y="50141"/>
                    <a:pt x="34162" y="48563"/>
                  </a:cubicBezTo>
                  <a:cubicBezTo>
                    <a:pt x="26200" y="47136"/>
                    <a:pt x="15147" y="47731"/>
                    <a:pt x="11217" y="40660"/>
                  </a:cubicBezTo>
                  <a:cubicBezTo>
                    <a:pt x="10607" y="39563"/>
                    <a:pt x="13876" y="41374"/>
                    <a:pt x="14532" y="42444"/>
                  </a:cubicBezTo>
                  <a:cubicBezTo>
                    <a:pt x="20098" y="51513"/>
                    <a:pt x="25817" y="65644"/>
                    <a:pt x="36457" y="65644"/>
                  </a:cubicBezTo>
                  <a:cubicBezTo>
                    <a:pt x="50339" y="65644"/>
                    <a:pt x="52871" y="41534"/>
                    <a:pt x="65521" y="35816"/>
                  </a:cubicBezTo>
                  <a:cubicBezTo>
                    <a:pt x="70078" y="33756"/>
                    <a:pt x="75611" y="31544"/>
                    <a:pt x="80307" y="33266"/>
                  </a:cubicBezTo>
                  <a:cubicBezTo>
                    <a:pt x="84622" y="34849"/>
                    <a:pt x="87403" y="40176"/>
                    <a:pt x="87956" y="44739"/>
                  </a:cubicBezTo>
                  <a:cubicBezTo>
                    <a:pt x="89480" y="57306"/>
                    <a:pt x="63849" y="59946"/>
                    <a:pt x="51754" y="56211"/>
                  </a:cubicBezTo>
                  <a:cubicBezTo>
                    <a:pt x="44276" y="53901"/>
                    <a:pt x="37730" y="47626"/>
                    <a:pt x="34162" y="40660"/>
                  </a:cubicBezTo>
                  <a:cubicBezTo>
                    <a:pt x="33260" y="38898"/>
                    <a:pt x="33322" y="34864"/>
                    <a:pt x="33143" y="36835"/>
                  </a:cubicBezTo>
                  <a:cubicBezTo>
                    <a:pt x="31880" y="50753"/>
                    <a:pt x="31918" y="68897"/>
                    <a:pt x="42831" y="77627"/>
                  </a:cubicBezTo>
                  <a:cubicBezTo>
                    <a:pt x="48098" y="81841"/>
                    <a:pt x="56162" y="74461"/>
                    <a:pt x="61951" y="70998"/>
                  </a:cubicBezTo>
                  <a:cubicBezTo>
                    <a:pt x="74301" y="63611"/>
                    <a:pt x="83121" y="51469"/>
                    <a:pt x="94329" y="42444"/>
                  </a:cubicBezTo>
                  <a:cubicBezTo>
                    <a:pt x="100054" y="37834"/>
                    <a:pt x="116000" y="31014"/>
                    <a:pt x="116000" y="38365"/>
                  </a:cubicBezTo>
                  <a:cubicBezTo>
                    <a:pt x="116000" y="49345"/>
                    <a:pt x="100375" y="55518"/>
                    <a:pt x="89740" y="58251"/>
                  </a:cubicBezTo>
                  <a:cubicBezTo>
                    <a:pt x="73232" y="62493"/>
                    <a:pt x="55102" y="66884"/>
                    <a:pt x="38751" y="62075"/>
                  </a:cubicBezTo>
                  <a:cubicBezTo>
                    <a:pt x="27272" y="58699"/>
                    <a:pt x="21586" y="43133"/>
                    <a:pt x="20395" y="31227"/>
                  </a:cubicBezTo>
                  <a:cubicBezTo>
                    <a:pt x="20021" y="27491"/>
                    <a:pt x="18291" y="22092"/>
                    <a:pt x="21415" y="20009"/>
                  </a:cubicBezTo>
                  <a:cubicBezTo>
                    <a:pt x="24314" y="18076"/>
                    <a:pt x="20180" y="26888"/>
                    <a:pt x="19121" y="30207"/>
                  </a:cubicBezTo>
                  <a:cubicBezTo>
                    <a:pt x="16717" y="37740"/>
                    <a:pt x="15677" y="37389"/>
                    <a:pt x="13512" y="44994"/>
                  </a:cubicBezTo>
                  <a:cubicBezTo>
                    <a:pt x="10710" y="54836"/>
                    <a:pt x="6197" y="64914"/>
                    <a:pt x="7393" y="75077"/>
                  </a:cubicBezTo>
                  <a:cubicBezTo>
                    <a:pt x="8804" y="87069"/>
                    <a:pt x="33523" y="80462"/>
                    <a:pt x="43595" y="73802"/>
                  </a:cubicBezTo>
                  <a:cubicBezTo>
                    <a:pt x="55325" y="66045"/>
                    <a:pt x="67489" y="48743"/>
                    <a:pt x="61951" y="35816"/>
                  </a:cubicBezTo>
                  <a:cubicBezTo>
                    <a:pt x="60442" y="32293"/>
                    <a:pt x="54219" y="35746"/>
                    <a:pt x="50479" y="36581"/>
                  </a:cubicBezTo>
                  <a:cubicBezTo>
                    <a:pt x="39437" y="39046"/>
                    <a:pt x="28647" y="42841"/>
                    <a:pt x="18356" y="47543"/>
                  </a:cubicBezTo>
                  <a:cubicBezTo>
                    <a:pt x="11933" y="50478"/>
                    <a:pt x="-3949" y="57311"/>
                    <a:pt x="2039" y="61055"/>
                  </a:cubicBezTo>
                  <a:cubicBezTo>
                    <a:pt x="5587" y="63274"/>
                    <a:pt x="10621" y="60287"/>
                    <a:pt x="14277" y="58251"/>
                  </a:cubicBezTo>
                  <a:cubicBezTo>
                    <a:pt x="30627" y="49145"/>
                    <a:pt x="30377" y="48700"/>
                    <a:pt x="46145" y="38620"/>
                  </a:cubicBezTo>
                  <a:cubicBezTo>
                    <a:pt x="58739" y="30569"/>
                    <a:pt x="71417" y="22491"/>
                    <a:pt x="82857" y="12871"/>
                  </a:cubicBezTo>
                  <a:cubicBezTo>
                    <a:pt x="83451" y="12372"/>
                    <a:pt x="81981" y="12710"/>
                    <a:pt x="81327" y="13126"/>
                  </a:cubicBezTo>
                  <a:cubicBezTo>
                    <a:pt x="76314" y="16316"/>
                    <a:pt x="76719" y="16927"/>
                    <a:pt x="71639" y="20009"/>
                  </a:cubicBezTo>
                  <a:cubicBezTo>
                    <a:pt x="65350" y="23825"/>
                    <a:pt x="64842" y="22942"/>
                    <a:pt x="58637" y="26893"/>
                  </a:cubicBezTo>
                  <a:cubicBezTo>
                    <a:pt x="40595" y="38383"/>
                    <a:pt x="40723" y="38591"/>
                    <a:pt x="23200" y="50857"/>
                  </a:cubicBezTo>
                  <a:cubicBezTo>
                    <a:pt x="19991" y="53104"/>
                    <a:pt x="14277" y="54588"/>
                    <a:pt x="14277" y="58506"/>
                  </a:cubicBezTo>
                  <a:cubicBezTo>
                    <a:pt x="14277" y="60208"/>
                    <a:pt x="17683" y="58930"/>
                    <a:pt x="19376" y="58761"/>
                  </a:cubicBezTo>
                  <a:cubicBezTo>
                    <a:pt x="25786" y="58120"/>
                    <a:pt x="32373" y="57956"/>
                    <a:pt x="38497" y="55956"/>
                  </a:cubicBezTo>
                  <a:cubicBezTo>
                    <a:pt x="50162" y="52147"/>
                    <a:pt x="62444" y="46673"/>
                    <a:pt x="70110" y="37090"/>
                  </a:cubicBezTo>
                  <a:cubicBezTo>
                    <a:pt x="71219" y="35703"/>
                    <a:pt x="68398" y="37601"/>
                    <a:pt x="66795" y="38365"/>
                  </a:cubicBezTo>
                  <a:cubicBezTo>
                    <a:pt x="60361" y="41429"/>
                    <a:pt x="60402" y="41513"/>
                    <a:pt x="54048" y="44739"/>
                  </a:cubicBezTo>
                  <a:cubicBezTo>
                    <a:pt x="40728" y="51502"/>
                    <a:pt x="27435" y="58631"/>
                    <a:pt x="15552" y="67684"/>
                  </a:cubicBezTo>
                  <a:cubicBezTo>
                    <a:pt x="12531" y="69986"/>
                    <a:pt x="4360" y="76352"/>
                    <a:pt x="8158" y="76352"/>
                  </a:cubicBezTo>
                  <a:cubicBezTo>
                    <a:pt x="28797" y="76352"/>
                    <a:pt x="49280" y="67383"/>
                    <a:pt x="66795" y="56466"/>
                  </a:cubicBezTo>
                  <a:cubicBezTo>
                    <a:pt x="77159" y="50006"/>
                    <a:pt x="76856" y="49521"/>
                    <a:pt x="86426" y="41934"/>
                  </a:cubicBezTo>
                  <a:cubicBezTo>
                    <a:pt x="89724" y="39320"/>
                    <a:pt x="97259" y="36364"/>
                    <a:pt x="95094" y="32756"/>
                  </a:cubicBezTo>
                  <a:cubicBezTo>
                    <a:pt x="94553" y="31855"/>
                    <a:pt x="92867" y="32878"/>
                    <a:pt x="92035" y="33521"/>
                  </a:cubicBezTo>
                  <a:cubicBezTo>
                    <a:pt x="90108" y="35010"/>
                    <a:pt x="90543" y="35475"/>
                    <a:pt x="88721" y="37090"/>
                  </a:cubicBezTo>
                  <a:cubicBezTo>
                    <a:pt x="84922" y="40458"/>
                    <a:pt x="84638" y="40121"/>
                    <a:pt x="80817" y="43464"/>
                  </a:cubicBezTo>
                  <a:cubicBezTo>
                    <a:pt x="73415" y="49940"/>
                    <a:pt x="73803" y="50380"/>
                    <a:pt x="66285" y="56721"/>
                  </a:cubicBezTo>
                  <a:cubicBezTo>
                    <a:pt x="63204" y="59320"/>
                    <a:pt x="62583" y="58538"/>
                    <a:pt x="59657" y="61310"/>
                  </a:cubicBezTo>
                  <a:cubicBezTo>
                    <a:pt x="59009" y="61923"/>
                    <a:pt x="60549" y="61310"/>
                    <a:pt x="61441" y="61310"/>
                  </a:cubicBezTo>
                  <a:cubicBezTo>
                    <a:pt x="65266" y="61310"/>
                    <a:pt x="65274" y="61564"/>
                    <a:pt x="69090" y="61310"/>
                  </a:cubicBezTo>
                  <a:cubicBezTo>
                    <a:pt x="74938" y="60920"/>
                    <a:pt x="82952" y="61267"/>
                    <a:pt x="85916" y="56211"/>
                  </a:cubicBezTo>
                  <a:cubicBezTo>
                    <a:pt x="93273" y="43660"/>
                    <a:pt x="65615" y="34198"/>
                    <a:pt x="52263" y="28422"/>
                  </a:cubicBezTo>
                  <a:cubicBezTo>
                    <a:pt x="43447" y="24608"/>
                    <a:pt x="27540" y="12781"/>
                    <a:pt x="24220" y="21794"/>
                  </a:cubicBezTo>
                  <a:cubicBezTo>
                    <a:pt x="22598" y="26198"/>
                    <a:pt x="29876" y="29460"/>
                    <a:pt x="33653" y="32246"/>
                  </a:cubicBezTo>
                  <a:cubicBezTo>
                    <a:pt x="42043" y="38434"/>
                    <a:pt x="51012" y="44338"/>
                    <a:pt x="60932" y="47543"/>
                  </a:cubicBezTo>
                  <a:cubicBezTo>
                    <a:pt x="70621" y="50673"/>
                    <a:pt x="82895" y="48427"/>
                    <a:pt x="90505" y="55191"/>
                  </a:cubicBezTo>
                  <a:cubicBezTo>
                    <a:pt x="96444" y="60470"/>
                    <a:pt x="77951" y="45313"/>
                    <a:pt x="72659" y="39385"/>
                  </a:cubicBezTo>
                  <a:cubicBezTo>
                    <a:pt x="61124" y="26466"/>
                    <a:pt x="63521" y="24316"/>
                    <a:pt x="50989" y="12361"/>
                  </a:cubicBezTo>
                  <a:cubicBezTo>
                    <a:pt x="43839" y="5540"/>
                    <a:pt x="41967" y="-3302"/>
                    <a:pt x="33908" y="2418"/>
                  </a:cubicBezTo>
                  <a:cubicBezTo>
                    <a:pt x="26545" y="7644"/>
                    <a:pt x="37193" y="11129"/>
                    <a:pt x="43086" y="17970"/>
                  </a:cubicBezTo>
                  <a:cubicBezTo>
                    <a:pt x="51626" y="27883"/>
                    <a:pt x="51867" y="27881"/>
                    <a:pt x="62461" y="35561"/>
                  </a:cubicBezTo>
                  <a:cubicBezTo>
                    <a:pt x="76139" y="45478"/>
                    <a:pt x="91971" y="55534"/>
                    <a:pt x="108861" y="55956"/>
                  </a:cubicBezTo>
                  <a:cubicBezTo>
                    <a:pt x="114087" y="56087"/>
                    <a:pt x="102177" y="47598"/>
                    <a:pt x="97644" y="44994"/>
                  </a:cubicBezTo>
                  <a:cubicBezTo>
                    <a:pt x="77251" y="33279"/>
                    <a:pt x="53738" y="26189"/>
                    <a:pt x="30338" y="23833"/>
                  </a:cubicBezTo>
                  <a:cubicBezTo>
                    <a:pt x="26533" y="23450"/>
                    <a:pt x="24883" y="20700"/>
                    <a:pt x="22690" y="23833"/>
                  </a:cubicBezTo>
                  <a:cubicBezTo>
                    <a:pt x="19068" y="29008"/>
                    <a:pt x="31659" y="32791"/>
                    <a:pt x="36712" y="36581"/>
                  </a:cubicBezTo>
                  <a:cubicBezTo>
                    <a:pt x="48535" y="45449"/>
                    <a:pt x="60461" y="56123"/>
                    <a:pt x="74954" y="59016"/>
                  </a:cubicBezTo>
                  <a:cubicBezTo>
                    <a:pt x="79693" y="59962"/>
                    <a:pt x="59261" y="60705"/>
                    <a:pt x="61696" y="64879"/>
                  </a:cubicBezTo>
                  <a:cubicBezTo>
                    <a:pt x="65594" y="71558"/>
                    <a:pt x="78837" y="69685"/>
                    <a:pt x="84896" y="64879"/>
                  </a:cubicBezTo>
                  <a:cubicBezTo>
                    <a:pt x="94578" y="57200"/>
                    <a:pt x="67811" y="40441"/>
                    <a:pt x="55578" y="42189"/>
                  </a:cubicBezTo>
                  <a:cubicBezTo>
                    <a:pt x="48953" y="43136"/>
                    <a:pt x="46019" y="51748"/>
                    <a:pt x="42576" y="57486"/>
                  </a:cubicBezTo>
                  <a:cubicBezTo>
                    <a:pt x="40658" y="60682"/>
                    <a:pt x="37150" y="64052"/>
                    <a:pt x="37987" y="67684"/>
                  </a:cubicBezTo>
                  <a:cubicBezTo>
                    <a:pt x="38200" y="68610"/>
                    <a:pt x="39861" y="67077"/>
                    <a:pt x="40536" y="66409"/>
                  </a:cubicBezTo>
                  <a:cubicBezTo>
                    <a:pt x="52770" y="54295"/>
                    <a:pt x="53493" y="54955"/>
                    <a:pt x="64756" y="41934"/>
                  </a:cubicBezTo>
                  <a:cubicBezTo>
                    <a:pt x="75597" y="29401"/>
                    <a:pt x="72968" y="27182"/>
                    <a:pt x="84641" y="15420"/>
                  </a:cubicBezTo>
                  <a:cubicBezTo>
                    <a:pt x="89902" y="10118"/>
                    <a:pt x="98670" y="1108"/>
                    <a:pt x="97899" y="8537"/>
                  </a:cubicBezTo>
                  <a:cubicBezTo>
                    <a:pt x="95963" y="27196"/>
                    <a:pt x="90878" y="26007"/>
                    <a:pt x="81837" y="42444"/>
                  </a:cubicBezTo>
                  <a:cubicBezTo>
                    <a:pt x="74016" y="56664"/>
                    <a:pt x="73140" y="56148"/>
                    <a:pt x="64246" y="69723"/>
                  </a:cubicBezTo>
                  <a:cubicBezTo>
                    <a:pt x="62826" y="71890"/>
                    <a:pt x="58965" y="77346"/>
                    <a:pt x="58382" y="74822"/>
                  </a:cubicBezTo>
                  <a:cubicBezTo>
                    <a:pt x="57216" y="69771"/>
                    <a:pt x="60351" y="64641"/>
                    <a:pt x="61187" y="59525"/>
                  </a:cubicBezTo>
                  <a:cubicBezTo>
                    <a:pt x="62411" y="52035"/>
                    <a:pt x="61052" y="51755"/>
                    <a:pt x="63226" y="44484"/>
                  </a:cubicBezTo>
                  <a:cubicBezTo>
                    <a:pt x="65186" y="37930"/>
                    <a:pt x="66286" y="38365"/>
                    <a:pt x="69345" y="32246"/>
                  </a:cubicBezTo>
                  <a:cubicBezTo>
                    <a:pt x="70365" y="30207"/>
                    <a:pt x="72203" y="26039"/>
                    <a:pt x="71384" y="28167"/>
                  </a:cubicBezTo>
                  <a:cubicBezTo>
                    <a:pt x="64615" y="45763"/>
                    <a:pt x="55274" y="62260"/>
                    <a:pt x="46910" y="79156"/>
                  </a:cubicBezTo>
                  <a:cubicBezTo>
                    <a:pt x="40017" y="93081"/>
                    <a:pt x="37350" y="112485"/>
                    <a:pt x="23455" y="119437"/>
                  </a:cubicBezTo>
                  <a:cubicBezTo>
                    <a:pt x="22433" y="119948"/>
                    <a:pt x="25498" y="118003"/>
                    <a:pt x="25749" y="116888"/>
                  </a:cubicBezTo>
                  <a:cubicBezTo>
                    <a:pt x="28046" y="106664"/>
                    <a:pt x="26949" y="106444"/>
                    <a:pt x="29319" y="96237"/>
                  </a:cubicBezTo>
                  <a:cubicBezTo>
                    <a:pt x="33201" y="79521"/>
                    <a:pt x="35308" y="80003"/>
                    <a:pt x="38242" y="63095"/>
                  </a:cubicBezTo>
                  <a:cubicBezTo>
                    <a:pt x="40688" y="49001"/>
                    <a:pt x="36950" y="48511"/>
                    <a:pt x="40026" y="34541"/>
                  </a:cubicBezTo>
                  <a:cubicBezTo>
                    <a:pt x="43141" y="20392"/>
                    <a:pt x="44116" y="20533"/>
                    <a:pt x="50479" y="7517"/>
                  </a:cubicBezTo>
                  <a:cubicBezTo>
                    <a:pt x="52623" y="3132"/>
                    <a:pt x="52034" y="-654"/>
                    <a:pt x="56852" y="123"/>
                  </a:cubicBezTo>
                  <a:cubicBezTo>
                    <a:pt x="61197" y="824"/>
                    <a:pt x="58586" y="4395"/>
                    <a:pt x="58382" y="8792"/>
                  </a:cubicBezTo>
                  <a:cubicBezTo>
                    <a:pt x="57795" y="21416"/>
                    <a:pt x="54074" y="33807"/>
                    <a:pt x="49969" y="45759"/>
                  </a:cubicBezTo>
                  <a:cubicBezTo>
                    <a:pt x="41167" y="71388"/>
                    <a:pt x="25478" y="94116"/>
                    <a:pt x="14022" y="118673"/>
                  </a:cubicBezTo>
                  <a:cubicBezTo>
                    <a:pt x="13681" y="119404"/>
                    <a:pt x="15408" y="118956"/>
                    <a:pt x="15552" y="118163"/>
                  </a:cubicBezTo>
                  <a:cubicBezTo>
                    <a:pt x="17908" y="105140"/>
                    <a:pt x="16566" y="104936"/>
                    <a:pt x="18866" y="91903"/>
                  </a:cubicBezTo>
                  <a:cubicBezTo>
                    <a:pt x="20397" y="83226"/>
                    <a:pt x="21306" y="83427"/>
                    <a:pt x="23200" y="74822"/>
                  </a:cubicBezTo>
                  <a:cubicBezTo>
                    <a:pt x="28828" y="49259"/>
                    <a:pt x="20576" y="46104"/>
                    <a:pt x="33908" y="23578"/>
                  </a:cubicBezTo>
                  <a:cubicBezTo>
                    <a:pt x="41180" y="11291"/>
                    <a:pt x="48146" y="4658"/>
                    <a:pt x="60167" y="12361"/>
                  </a:cubicBezTo>
                  <a:cubicBezTo>
                    <a:pt x="71973" y="19926"/>
                    <a:pt x="60167" y="26383"/>
                    <a:pt x="60167" y="40405"/>
                  </a:cubicBezTo>
                  <a:cubicBezTo>
                    <a:pt x="60167" y="52260"/>
                    <a:pt x="60778" y="52275"/>
                    <a:pt x="60167" y="64114"/>
                  </a:cubicBezTo>
                  <a:cubicBezTo>
                    <a:pt x="59756" y="72072"/>
                    <a:pt x="59437" y="72060"/>
                    <a:pt x="58127" y="79921"/>
                  </a:cubicBezTo>
                  <a:cubicBezTo>
                    <a:pt x="57901" y="81275"/>
                    <a:pt x="57747" y="83684"/>
                    <a:pt x="57107" y="82470"/>
                  </a:cubicBezTo>
                  <a:cubicBezTo>
                    <a:pt x="48782" y="66680"/>
                    <a:pt x="42132" y="49068"/>
                    <a:pt x="41556" y="31227"/>
                  </a:cubicBezTo>
                  <a:cubicBezTo>
                    <a:pt x="41065" y="16012"/>
                    <a:pt x="65340" y="50240"/>
                    <a:pt x="76993" y="60035"/>
                  </a:cubicBezTo>
                  <a:cubicBezTo>
                    <a:pt x="86466" y="67998"/>
                    <a:pt x="85655" y="68992"/>
                    <a:pt x="95604" y="76352"/>
                  </a:cubicBezTo>
                  <a:cubicBezTo>
                    <a:pt x="101427" y="80660"/>
                    <a:pt x="111945" y="89524"/>
                    <a:pt x="108351" y="83235"/>
                  </a:cubicBezTo>
                  <a:cubicBezTo>
                    <a:pt x="101952" y="72037"/>
                    <a:pt x="99717" y="73495"/>
                    <a:pt x="89485" y="65644"/>
                  </a:cubicBezTo>
                  <a:cubicBezTo>
                    <a:pt x="79122" y="57693"/>
                    <a:pt x="68108" y="50412"/>
                    <a:pt x="56343" y="44739"/>
                  </a:cubicBezTo>
                  <a:cubicBezTo>
                    <a:pt x="48131" y="40780"/>
                    <a:pt x="47755" y="41675"/>
                    <a:pt x="39261" y="38365"/>
                  </a:cubicBezTo>
                  <a:cubicBezTo>
                    <a:pt x="37933" y="37848"/>
                    <a:pt x="35800" y="38185"/>
                    <a:pt x="36712" y="37090"/>
                  </a:cubicBezTo>
                  <a:cubicBezTo>
                    <a:pt x="42139" y="30578"/>
                    <a:pt x="52516" y="43486"/>
                    <a:pt x="59657" y="48053"/>
                  </a:cubicBezTo>
                  <a:cubicBezTo>
                    <a:pt x="64706" y="51282"/>
                    <a:pt x="65039" y="50724"/>
                    <a:pt x="70110" y="53917"/>
                  </a:cubicBezTo>
                  <a:cubicBezTo>
                    <a:pt x="71947" y="55073"/>
                    <a:pt x="75411" y="57595"/>
                    <a:pt x="73424" y="56721"/>
                  </a:cubicBezTo>
                  <a:cubicBezTo>
                    <a:pt x="48447" y="45731"/>
                    <a:pt x="24637" y="32251"/>
                    <a:pt x="0" y="20519"/>
                  </a:cubicBezTo>
                </a:path>
              </a:pathLst>
            </a:custGeom>
            <a:noFill/>
            <a:ln w="9525" cap="flat" cmpd="sng">
              <a:solidFill>
                <a:schemeClr val="dk2"/>
              </a:solidFill>
              <a:prstDash val="solid"/>
              <a:round/>
              <a:headEnd type="none" w="med" len="med"/>
              <a:tailEnd type="none" w="med" len="med"/>
            </a:ln>
          </p:spPr>
          <p:txBody>
            <a:bodyPr/>
            <a:lstStyle/>
            <a:p>
              <a:endParaRPr lang="es-ES"/>
            </a:p>
          </p:txBody>
        </p:sp>
        <p:sp>
          <p:nvSpPr>
            <p:cNvPr id="6" name="CuadroTexto 5">
              <a:extLst>
                <a:ext uri="{FF2B5EF4-FFF2-40B4-BE49-F238E27FC236}">
                  <a16:creationId xmlns:a16="http://schemas.microsoft.com/office/drawing/2014/main" id="{2C2BED28-D052-6C86-6085-1A9E3460A76B}"/>
                </a:ext>
              </a:extLst>
            </p:cNvPr>
            <p:cNvSpPr txBox="1"/>
            <p:nvPr/>
          </p:nvSpPr>
          <p:spPr>
            <a:xfrm>
              <a:off x="6467533" y="2125937"/>
              <a:ext cx="1358635" cy="497398"/>
            </a:xfrm>
            <a:prstGeom prst="rect">
              <a:avLst/>
            </a:prstGeom>
            <a:noFill/>
          </p:spPr>
          <p:txBody>
            <a:bodyPr wrap="square">
              <a:spAutoFit/>
            </a:bodyPr>
            <a:lstStyle/>
            <a:p>
              <a:r>
                <a:rPr lang="es-ES" sz="1100" b="1" i="1" dirty="0">
                  <a:latin typeface="AES Ministry" panose="02000000000000000000" pitchFamily="50" charset="0"/>
                  <a:ea typeface="Noto Sans" panose="020B0502040504020204" pitchFamily="34" charset="0"/>
                  <a:cs typeface="Noto Sans" panose="020B0502040504020204" pitchFamily="34" charset="0"/>
                </a:rPr>
                <a:t>PROBEML</a:t>
              </a:r>
            </a:p>
          </p:txBody>
        </p:sp>
      </p:grpSp>
      <p:sp>
        <p:nvSpPr>
          <p:cNvPr id="9" name="Google Shape;443;p50">
            <a:extLst>
              <a:ext uri="{FF2B5EF4-FFF2-40B4-BE49-F238E27FC236}">
                <a16:creationId xmlns:a16="http://schemas.microsoft.com/office/drawing/2014/main" id="{D6C334C8-B187-7E72-FB81-AC74772F8E09}"/>
              </a:ext>
            </a:extLst>
          </p:cNvPr>
          <p:cNvSpPr txBox="1">
            <a:spLocks noGrp="1"/>
          </p:cNvSpPr>
          <p:nvPr>
            <p:ph type="title"/>
          </p:nvPr>
        </p:nvSpPr>
        <p:spPr>
          <a:xfrm>
            <a:off x="2989428" y="2477231"/>
            <a:ext cx="3790850" cy="12927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DATOS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4" name="Content Placeholder 2">
            <a:extLst>
              <a:ext uri="{FF2B5EF4-FFF2-40B4-BE49-F238E27FC236}">
                <a16:creationId xmlns:a16="http://schemas.microsoft.com/office/drawing/2014/main" id="{514764F4-44E6-CBE8-DA61-39C4826845CF}"/>
              </a:ext>
            </a:extLst>
          </p:cNvPr>
          <p:cNvSpPr txBox="1">
            <a:spLocks/>
          </p:cNvSpPr>
          <p:nvPr/>
        </p:nvSpPr>
        <p:spPr>
          <a:xfrm>
            <a:off x="201300" y="673639"/>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Origen datos</a:t>
            </a:r>
          </a:p>
        </p:txBody>
      </p:sp>
      <p:pic>
        <p:nvPicPr>
          <p:cNvPr id="14" name="Imagen 13">
            <a:extLst>
              <a:ext uri="{FF2B5EF4-FFF2-40B4-BE49-F238E27FC236}">
                <a16:creationId xmlns:a16="http://schemas.microsoft.com/office/drawing/2014/main" id="{D18AAA31-301A-D271-703F-094E7706548F}"/>
              </a:ext>
            </a:extLst>
          </p:cNvPr>
          <p:cNvPicPr>
            <a:picLocks noChangeAspect="1"/>
          </p:cNvPicPr>
          <p:nvPr/>
        </p:nvPicPr>
        <p:blipFill>
          <a:blip r:embed="rId3"/>
          <a:stretch>
            <a:fillRect/>
          </a:stretch>
        </p:blipFill>
        <p:spPr>
          <a:xfrm>
            <a:off x="177733" y="1041403"/>
            <a:ext cx="3899360" cy="3465237"/>
          </a:xfrm>
          <a:prstGeom prst="rect">
            <a:avLst/>
          </a:prstGeom>
        </p:spPr>
      </p:pic>
      <p:sp>
        <p:nvSpPr>
          <p:cNvPr id="15" name="Content Placeholder 2">
            <a:extLst>
              <a:ext uri="{FF2B5EF4-FFF2-40B4-BE49-F238E27FC236}">
                <a16:creationId xmlns:a16="http://schemas.microsoft.com/office/drawing/2014/main" id="{3565C9B7-196F-B361-3FB2-AC5810E935AF}"/>
              </a:ext>
            </a:extLst>
          </p:cNvPr>
          <p:cNvSpPr txBox="1">
            <a:spLocks/>
          </p:cNvSpPr>
          <p:nvPr/>
        </p:nvSpPr>
        <p:spPr>
          <a:xfrm>
            <a:off x="4376604" y="666996"/>
            <a:ext cx="4710246"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Significado de las columnas</a:t>
            </a:r>
          </a:p>
        </p:txBody>
      </p:sp>
      <p:sp>
        <p:nvSpPr>
          <p:cNvPr id="17" name="CuadroTexto 16">
            <a:extLst>
              <a:ext uri="{FF2B5EF4-FFF2-40B4-BE49-F238E27FC236}">
                <a16:creationId xmlns:a16="http://schemas.microsoft.com/office/drawing/2014/main" id="{F0F63352-971C-200D-4916-304CF216B388}"/>
              </a:ext>
            </a:extLst>
          </p:cNvPr>
          <p:cNvSpPr txBox="1"/>
          <p:nvPr/>
        </p:nvSpPr>
        <p:spPr>
          <a:xfrm>
            <a:off x="4430597" y="1212977"/>
            <a:ext cx="4710247" cy="3354765"/>
          </a:xfrm>
          <a:prstGeom prst="rect">
            <a:avLst/>
          </a:prstGeom>
          <a:noFill/>
        </p:spPr>
        <p:txBody>
          <a:bodyPr wrap="square">
            <a:spAutoFit/>
          </a:bodyPr>
          <a:lstStyle/>
          <a:p>
            <a:r>
              <a:rPr lang="es-ES" b="0" dirty="0">
                <a:solidFill>
                  <a:srgbClr val="D4D4D4"/>
                </a:solidFill>
                <a:effectLst/>
                <a:latin typeface="Roboto" panose="02000000000000000000" pitchFamily="2" charset="0"/>
                <a:ea typeface="Roboto" panose="02000000000000000000" pitchFamily="2" charset="0"/>
                <a:cs typeface="Roboto" panose="02000000000000000000" pitchFamily="2" charset="0"/>
              </a:rPr>
              <a:t>  </a:t>
            </a:r>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'FAVC': 'Consumo frecuente de alimentos altos en calorías',</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'FCVC': 'Frecuencia de consumo de vegetales',</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'NCP': 'Número de comidas principales',</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'CAEC': 'Consumo de alimentos entre comidas',</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'CH20': 'Consumo de agua diario',</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'CALC': 'Consumo de alcohol',</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'SCC': 'Monitoreo del consumo de calorías',</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'FAF': 'Frecuencia de actividad física',</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‘’UTE': 'Tiempo utilizando dispositivos tecnológicos',</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'MTRANS': 'Transporte utilizado',</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a:t>
            </a:r>
            <a:r>
              <a:rPr lang="es-ES" sz="1100" i="1"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Age':'Edad</a:t>
            </a:r>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a:t>
            </a:r>
            <a:r>
              <a:rPr lang="es-ES" sz="1100" i="1"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Height</a:t>
            </a:r>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'Altura',</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a:t>
            </a:r>
            <a:r>
              <a:rPr lang="es-ES" sz="1100" i="1"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Weight</a:t>
            </a:r>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':'Peso',</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a:t>
            </a:r>
            <a:r>
              <a:rPr lang="es-ES" sz="1100" i="1"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SMOKE':'Fumador</a:t>
            </a:r>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a:t>
            </a:r>
            <a:r>
              <a:rPr lang="es-ES" sz="1100" i="1"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Gender</a:t>
            </a:r>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':'Género',</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'IMC':'</a:t>
            </a:r>
            <a:r>
              <a:rPr lang="es-ES" sz="1100" i="1"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Indice</a:t>
            </a:r>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de Masa Corporal',</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'HA': 'Hábitos </a:t>
            </a:r>
            <a:r>
              <a:rPr lang="es-ES" sz="1100" i="1"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alimienticios</a:t>
            </a:r>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'UT': 'Uso de Tecnología',</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'family_history_with_</a:t>
            </a:r>
            <a:r>
              <a:rPr lang="es-ES" sz="1100" i="1"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overweight</a:t>
            </a:r>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':'Historial familiar con sobrepeso'</a:t>
            </a:r>
          </a:p>
        </p:txBody>
      </p:sp>
    </p:spTree>
    <p:extLst>
      <p:ext uri="{BB962C8B-B14F-4D97-AF65-F5344CB8AC3E}">
        <p14:creationId xmlns:p14="http://schemas.microsoft.com/office/powerpoint/2010/main" val="387068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4" name="Content Placeholder 2">
            <a:extLst>
              <a:ext uri="{FF2B5EF4-FFF2-40B4-BE49-F238E27FC236}">
                <a16:creationId xmlns:a16="http://schemas.microsoft.com/office/drawing/2014/main" id="{514764F4-44E6-CBE8-DA61-39C4826845CF}"/>
              </a:ext>
            </a:extLst>
          </p:cNvPr>
          <p:cNvSpPr txBox="1">
            <a:spLocks/>
          </p:cNvSpPr>
          <p:nvPr/>
        </p:nvSpPr>
        <p:spPr>
          <a:xfrm>
            <a:off x="201300" y="673639"/>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Objetivo</a:t>
            </a:r>
          </a:p>
        </p:txBody>
      </p:sp>
      <p:pic>
        <p:nvPicPr>
          <p:cNvPr id="2" name="Google Shape;547;p54">
            <a:extLst>
              <a:ext uri="{FF2B5EF4-FFF2-40B4-BE49-F238E27FC236}">
                <a16:creationId xmlns:a16="http://schemas.microsoft.com/office/drawing/2014/main" id="{69EE73FB-FD5E-D6C1-1BBB-2C906AEE1644}"/>
              </a:ext>
            </a:extLst>
          </p:cNvPr>
          <p:cNvPicPr preferRelativeResize="0"/>
          <p:nvPr/>
        </p:nvPicPr>
        <p:blipFill rotWithShape="1">
          <a:blip r:embed="rId3">
            <a:alphaModFix/>
          </a:blip>
          <a:srcRect l="10876" t="14096" r="14367"/>
          <a:stretch/>
        </p:blipFill>
        <p:spPr>
          <a:xfrm>
            <a:off x="8070639" y="3319505"/>
            <a:ext cx="1073361" cy="1823995"/>
          </a:xfrm>
          <a:prstGeom prst="rect">
            <a:avLst/>
          </a:prstGeom>
          <a:noFill/>
          <a:ln>
            <a:noFill/>
          </a:ln>
        </p:spPr>
      </p:pic>
      <p:sp>
        <p:nvSpPr>
          <p:cNvPr id="5" name="CuadroTexto 4">
            <a:extLst>
              <a:ext uri="{FF2B5EF4-FFF2-40B4-BE49-F238E27FC236}">
                <a16:creationId xmlns:a16="http://schemas.microsoft.com/office/drawing/2014/main" id="{3FE51308-77C9-E5DD-1964-F56F7C8B5B6D}"/>
              </a:ext>
            </a:extLst>
          </p:cNvPr>
          <p:cNvSpPr txBox="1"/>
          <p:nvPr/>
        </p:nvSpPr>
        <p:spPr>
          <a:xfrm>
            <a:off x="494907" y="1502873"/>
            <a:ext cx="4572000" cy="307777"/>
          </a:xfrm>
          <a:prstGeom prst="rect">
            <a:avLst/>
          </a:prstGeom>
          <a:noFill/>
        </p:spPr>
        <p:txBody>
          <a:bodyPr wrap="square">
            <a:spAutoFit/>
          </a:bodyPr>
          <a:lstStyle/>
          <a:p>
            <a:r>
              <a:rPr lang="es-ES" b="0" dirty="0">
                <a:solidFill>
                  <a:srgbClr val="D4D4D4"/>
                </a:solidFill>
                <a:effectLst/>
                <a:latin typeface="Consolas" panose="020B0609020204030204" pitchFamily="49" charset="0"/>
              </a:rPr>
              <a:t> </a:t>
            </a:r>
          </a:p>
        </p:txBody>
      </p:sp>
      <p:sp>
        <p:nvSpPr>
          <p:cNvPr id="11" name="CuadroTexto 10">
            <a:extLst>
              <a:ext uri="{FF2B5EF4-FFF2-40B4-BE49-F238E27FC236}">
                <a16:creationId xmlns:a16="http://schemas.microsoft.com/office/drawing/2014/main" id="{15306362-C7B7-296E-5E35-7ADAC8E0C27E}"/>
              </a:ext>
            </a:extLst>
          </p:cNvPr>
          <p:cNvSpPr txBox="1"/>
          <p:nvPr/>
        </p:nvSpPr>
        <p:spPr>
          <a:xfrm>
            <a:off x="639084" y="1151795"/>
            <a:ext cx="4710247" cy="430887"/>
          </a:xfrm>
          <a:prstGeom prst="rect">
            <a:avLst/>
          </a:prstGeom>
          <a:noFill/>
        </p:spPr>
        <p:txBody>
          <a:bodyPr wrap="square">
            <a:spAutoFit/>
          </a:bodyPr>
          <a:lstStyle/>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a:t>
            </a:r>
            <a:r>
              <a:rPr lang="es-ES" sz="1100" i="1" dirty="0" err="1">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NObeyesdad</a:t>
            </a:r>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a:t>
            </a:r>
          </a:p>
          <a:p>
            <a:r>
              <a:rPr lang="es-ES" sz="1100" i="1" dirty="0">
                <a:solidFill>
                  <a:schemeClr val="dk1"/>
                </a:solidFill>
                <a:latin typeface="Roboto" panose="02000000000000000000" pitchFamily="2" charset="0"/>
                <a:ea typeface="Roboto" panose="02000000000000000000" pitchFamily="2" charset="0"/>
                <a:cs typeface="Roboto" panose="02000000000000000000" pitchFamily="2" charset="0"/>
                <a:sym typeface="Roboto Slab"/>
              </a:rPr>
              <a:t>   </a:t>
            </a:r>
          </a:p>
        </p:txBody>
      </p:sp>
      <p:sp>
        <p:nvSpPr>
          <p:cNvPr id="13" name="CuadroTexto 12">
            <a:extLst>
              <a:ext uri="{FF2B5EF4-FFF2-40B4-BE49-F238E27FC236}">
                <a16:creationId xmlns:a16="http://schemas.microsoft.com/office/drawing/2014/main" id="{6B189F1A-DDED-320B-B1F7-A920343201A5}"/>
              </a:ext>
            </a:extLst>
          </p:cNvPr>
          <p:cNvSpPr txBox="1"/>
          <p:nvPr/>
        </p:nvSpPr>
        <p:spPr>
          <a:xfrm>
            <a:off x="2450887" y="629476"/>
            <a:ext cx="2760197" cy="1600438"/>
          </a:xfrm>
          <a:prstGeom prst="rect">
            <a:avLst/>
          </a:prstGeom>
          <a:noFill/>
        </p:spPr>
        <p:txBody>
          <a:bodyPr wrap="square">
            <a:spAutoFit/>
          </a:bodyPr>
          <a:lstStyle/>
          <a:p>
            <a:r>
              <a:rPr lang="es-ES" b="1" dirty="0">
                <a:solidFill>
                  <a:srgbClr val="D4D4D4"/>
                </a:solidFill>
                <a:effectLst/>
                <a:latin typeface="Consolas" panose="020B0609020204030204" pitchFamily="49" charset="0"/>
              </a:rPr>
              <a:t>{</a:t>
            </a:r>
            <a:r>
              <a:rPr lang="es-ES" b="1" dirty="0">
                <a:solidFill>
                  <a:srgbClr val="B5CEA8"/>
                </a:solidFill>
                <a:effectLst/>
                <a:latin typeface="Consolas" panose="020B0609020204030204" pitchFamily="49" charset="0"/>
              </a:rPr>
              <a:t>0</a:t>
            </a:r>
            <a:r>
              <a:rPr lang="es-ES" b="1" dirty="0">
                <a:solidFill>
                  <a:srgbClr val="D4D4D4"/>
                </a:solidFill>
                <a:effectLst/>
                <a:latin typeface="Consolas" panose="020B0609020204030204" pitchFamily="49" charset="0"/>
              </a:rPr>
              <a:t>: </a:t>
            </a:r>
            <a:r>
              <a:rPr lang="es-ES" b="1" dirty="0">
                <a:solidFill>
                  <a:srgbClr val="CE9178"/>
                </a:solidFill>
                <a:effectLst/>
                <a:latin typeface="Consolas" panose="020B0609020204030204" pitchFamily="49" charset="0"/>
              </a:rPr>
              <a:t>'Peso insuficiente'</a:t>
            </a:r>
            <a:r>
              <a:rPr lang="es-ES" b="1" dirty="0">
                <a:solidFill>
                  <a:srgbClr val="D4D4D4"/>
                </a:solidFill>
                <a:effectLst/>
                <a:latin typeface="Consolas" panose="020B0609020204030204" pitchFamily="49" charset="0"/>
              </a:rPr>
              <a:t>,</a:t>
            </a:r>
          </a:p>
          <a:p>
            <a:r>
              <a:rPr lang="es-ES" b="1" dirty="0">
                <a:solidFill>
                  <a:srgbClr val="D4D4D4"/>
                </a:solidFill>
                <a:effectLst/>
                <a:latin typeface="Consolas" panose="020B0609020204030204" pitchFamily="49" charset="0"/>
              </a:rPr>
              <a:t> </a:t>
            </a:r>
            <a:r>
              <a:rPr lang="es-ES" b="1" dirty="0">
                <a:solidFill>
                  <a:srgbClr val="B5CEA8"/>
                </a:solidFill>
                <a:effectLst/>
                <a:latin typeface="Consolas" panose="020B0609020204030204" pitchFamily="49" charset="0"/>
              </a:rPr>
              <a:t>1</a:t>
            </a:r>
            <a:r>
              <a:rPr lang="es-ES" b="1" dirty="0">
                <a:solidFill>
                  <a:srgbClr val="D4D4D4"/>
                </a:solidFill>
                <a:effectLst/>
                <a:latin typeface="Consolas" panose="020B0609020204030204" pitchFamily="49" charset="0"/>
              </a:rPr>
              <a:t>: </a:t>
            </a:r>
            <a:r>
              <a:rPr lang="es-ES" b="1" dirty="0">
                <a:solidFill>
                  <a:srgbClr val="CE9178"/>
                </a:solidFill>
                <a:effectLst/>
                <a:latin typeface="Consolas" panose="020B0609020204030204" pitchFamily="49" charset="0"/>
              </a:rPr>
              <a:t>'Peso normal'</a:t>
            </a:r>
            <a:r>
              <a:rPr lang="es-ES" b="1" dirty="0">
                <a:solidFill>
                  <a:srgbClr val="D4D4D4"/>
                </a:solidFill>
                <a:effectLst/>
                <a:latin typeface="Consolas" panose="020B0609020204030204" pitchFamily="49" charset="0"/>
              </a:rPr>
              <a:t>,</a:t>
            </a:r>
          </a:p>
          <a:p>
            <a:r>
              <a:rPr lang="es-ES" b="1" dirty="0">
                <a:solidFill>
                  <a:srgbClr val="D4D4D4"/>
                </a:solidFill>
                <a:effectLst/>
                <a:latin typeface="Consolas" panose="020B0609020204030204" pitchFamily="49" charset="0"/>
              </a:rPr>
              <a:t> </a:t>
            </a:r>
            <a:r>
              <a:rPr lang="es-ES" b="1" dirty="0">
                <a:solidFill>
                  <a:srgbClr val="B5CEA8"/>
                </a:solidFill>
                <a:effectLst/>
                <a:latin typeface="Consolas" panose="020B0609020204030204" pitchFamily="49" charset="0"/>
              </a:rPr>
              <a:t>2</a:t>
            </a:r>
            <a:r>
              <a:rPr lang="es-ES" b="1" dirty="0">
                <a:solidFill>
                  <a:srgbClr val="D4D4D4"/>
                </a:solidFill>
                <a:effectLst/>
                <a:latin typeface="Consolas" panose="020B0609020204030204" pitchFamily="49" charset="0"/>
              </a:rPr>
              <a:t>: </a:t>
            </a:r>
            <a:r>
              <a:rPr lang="es-ES" b="1" dirty="0">
                <a:solidFill>
                  <a:srgbClr val="CE9178"/>
                </a:solidFill>
                <a:effectLst/>
                <a:latin typeface="Consolas" panose="020B0609020204030204" pitchFamily="49" charset="0"/>
              </a:rPr>
              <a:t>'Sobrepeso Nivel I'</a:t>
            </a:r>
            <a:r>
              <a:rPr lang="es-ES" b="1" dirty="0">
                <a:solidFill>
                  <a:srgbClr val="D4D4D4"/>
                </a:solidFill>
                <a:effectLst/>
                <a:latin typeface="Consolas" panose="020B0609020204030204" pitchFamily="49" charset="0"/>
              </a:rPr>
              <a:t>,</a:t>
            </a:r>
          </a:p>
          <a:p>
            <a:r>
              <a:rPr lang="es-ES" b="1" dirty="0">
                <a:solidFill>
                  <a:srgbClr val="D4D4D4"/>
                </a:solidFill>
                <a:effectLst/>
                <a:latin typeface="Consolas" panose="020B0609020204030204" pitchFamily="49" charset="0"/>
              </a:rPr>
              <a:t> </a:t>
            </a:r>
            <a:r>
              <a:rPr lang="es-ES" b="1" dirty="0">
                <a:solidFill>
                  <a:srgbClr val="B5CEA8"/>
                </a:solidFill>
                <a:effectLst/>
                <a:latin typeface="Consolas" panose="020B0609020204030204" pitchFamily="49" charset="0"/>
              </a:rPr>
              <a:t>3</a:t>
            </a:r>
            <a:r>
              <a:rPr lang="es-ES" b="1" dirty="0">
                <a:solidFill>
                  <a:srgbClr val="D4D4D4"/>
                </a:solidFill>
                <a:effectLst/>
                <a:latin typeface="Consolas" panose="020B0609020204030204" pitchFamily="49" charset="0"/>
              </a:rPr>
              <a:t>: </a:t>
            </a:r>
            <a:r>
              <a:rPr lang="es-ES" b="1" dirty="0">
                <a:solidFill>
                  <a:srgbClr val="CE9178"/>
                </a:solidFill>
                <a:effectLst/>
                <a:latin typeface="Consolas" panose="020B0609020204030204" pitchFamily="49" charset="0"/>
              </a:rPr>
              <a:t>'Sobrepeso Nivel II'</a:t>
            </a:r>
            <a:r>
              <a:rPr lang="es-ES" b="1" dirty="0">
                <a:solidFill>
                  <a:srgbClr val="D4D4D4"/>
                </a:solidFill>
                <a:effectLst/>
                <a:latin typeface="Consolas" panose="020B0609020204030204" pitchFamily="49" charset="0"/>
              </a:rPr>
              <a:t>,</a:t>
            </a:r>
          </a:p>
          <a:p>
            <a:r>
              <a:rPr lang="es-ES" b="1" dirty="0">
                <a:solidFill>
                  <a:srgbClr val="D4D4D4"/>
                </a:solidFill>
                <a:effectLst/>
                <a:latin typeface="Consolas" panose="020B0609020204030204" pitchFamily="49" charset="0"/>
              </a:rPr>
              <a:t> </a:t>
            </a:r>
            <a:r>
              <a:rPr lang="es-ES" b="1" dirty="0">
                <a:solidFill>
                  <a:srgbClr val="B5CEA8"/>
                </a:solidFill>
                <a:effectLst/>
                <a:latin typeface="Consolas" panose="020B0609020204030204" pitchFamily="49" charset="0"/>
              </a:rPr>
              <a:t>4</a:t>
            </a:r>
            <a:r>
              <a:rPr lang="es-ES" b="1" dirty="0">
                <a:solidFill>
                  <a:srgbClr val="D4D4D4"/>
                </a:solidFill>
                <a:effectLst/>
                <a:latin typeface="Consolas" panose="020B0609020204030204" pitchFamily="49" charset="0"/>
              </a:rPr>
              <a:t>: </a:t>
            </a:r>
            <a:r>
              <a:rPr lang="es-ES" b="1" dirty="0">
                <a:solidFill>
                  <a:srgbClr val="CE9178"/>
                </a:solidFill>
                <a:effectLst/>
                <a:latin typeface="Consolas" panose="020B0609020204030204" pitchFamily="49" charset="0"/>
              </a:rPr>
              <a:t>'Obesidad Tipo I'</a:t>
            </a:r>
            <a:r>
              <a:rPr lang="es-ES" b="1" dirty="0">
                <a:solidFill>
                  <a:srgbClr val="D4D4D4"/>
                </a:solidFill>
                <a:effectLst/>
                <a:latin typeface="Consolas" panose="020B0609020204030204" pitchFamily="49" charset="0"/>
              </a:rPr>
              <a:t>,</a:t>
            </a:r>
          </a:p>
          <a:p>
            <a:r>
              <a:rPr lang="es-ES" b="1" dirty="0">
                <a:solidFill>
                  <a:srgbClr val="D4D4D4"/>
                </a:solidFill>
                <a:effectLst/>
                <a:latin typeface="Consolas" panose="020B0609020204030204" pitchFamily="49" charset="0"/>
              </a:rPr>
              <a:t> </a:t>
            </a:r>
            <a:r>
              <a:rPr lang="es-ES" b="1" dirty="0">
                <a:solidFill>
                  <a:srgbClr val="B5CEA8"/>
                </a:solidFill>
                <a:effectLst/>
                <a:latin typeface="Consolas" panose="020B0609020204030204" pitchFamily="49" charset="0"/>
              </a:rPr>
              <a:t>5</a:t>
            </a:r>
            <a:r>
              <a:rPr lang="es-ES" b="1" dirty="0">
                <a:solidFill>
                  <a:srgbClr val="D4D4D4"/>
                </a:solidFill>
                <a:effectLst/>
                <a:latin typeface="Consolas" panose="020B0609020204030204" pitchFamily="49" charset="0"/>
              </a:rPr>
              <a:t>: </a:t>
            </a:r>
            <a:r>
              <a:rPr lang="es-ES" b="1" dirty="0">
                <a:solidFill>
                  <a:srgbClr val="CE9178"/>
                </a:solidFill>
                <a:effectLst/>
                <a:latin typeface="Consolas" panose="020B0609020204030204" pitchFamily="49" charset="0"/>
              </a:rPr>
              <a:t>'Obesidad Tipo II'</a:t>
            </a:r>
            <a:r>
              <a:rPr lang="es-ES" b="1" dirty="0">
                <a:solidFill>
                  <a:srgbClr val="D4D4D4"/>
                </a:solidFill>
                <a:effectLst/>
                <a:latin typeface="Consolas" panose="020B0609020204030204" pitchFamily="49" charset="0"/>
              </a:rPr>
              <a:t>,</a:t>
            </a:r>
          </a:p>
          <a:p>
            <a:r>
              <a:rPr lang="es-ES" b="1" dirty="0">
                <a:solidFill>
                  <a:srgbClr val="D4D4D4"/>
                </a:solidFill>
                <a:effectLst/>
                <a:latin typeface="Consolas" panose="020B0609020204030204" pitchFamily="49" charset="0"/>
              </a:rPr>
              <a:t> </a:t>
            </a:r>
            <a:r>
              <a:rPr lang="es-ES" b="1" dirty="0">
                <a:solidFill>
                  <a:srgbClr val="B5CEA8"/>
                </a:solidFill>
                <a:effectLst/>
                <a:latin typeface="Consolas" panose="020B0609020204030204" pitchFamily="49" charset="0"/>
              </a:rPr>
              <a:t>6</a:t>
            </a:r>
            <a:r>
              <a:rPr lang="es-ES" b="1" dirty="0">
                <a:solidFill>
                  <a:srgbClr val="D4D4D4"/>
                </a:solidFill>
                <a:effectLst/>
                <a:latin typeface="Consolas" panose="020B0609020204030204" pitchFamily="49" charset="0"/>
              </a:rPr>
              <a:t>: </a:t>
            </a:r>
            <a:r>
              <a:rPr lang="es-ES" b="1" dirty="0">
                <a:solidFill>
                  <a:srgbClr val="CE9178"/>
                </a:solidFill>
                <a:effectLst/>
                <a:latin typeface="Consolas" panose="020B0609020204030204" pitchFamily="49" charset="0"/>
              </a:rPr>
              <a:t>'Obesidad Tipo III'</a:t>
            </a:r>
            <a:r>
              <a:rPr lang="es-ES" b="1" dirty="0">
                <a:solidFill>
                  <a:srgbClr val="D4D4D4"/>
                </a:solidFill>
                <a:effectLst/>
                <a:latin typeface="Consolas" panose="020B0609020204030204" pitchFamily="49" charset="0"/>
              </a:rPr>
              <a:t>}</a:t>
            </a:r>
          </a:p>
        </p:txBody>
      </p:sp>
      <p:sp>
        <p:nvSpPr>
          <p:cNvPr id="14" name="Content Placeholder 2">
            <a:extLst>
              <a:ext uri="{FF2B5EF4-FFF2-40B4-BE49-F238E27FC236}">
                <a16:creationId xmlns:a16="http://schemas.microsoft.com/office/drawing/2014/main" id="{61E9BA48-D25E-B4AB-ECEC-476B06B80667}"/>
              </a:ext>
            </a:extLst>
          </p:cNvPr>
          <p:cNvSpPr txBox="1">
            <a:spLocks/>
          </p:cNvSpPr>
          <p:nvPr/>
        </p:nvSpPr>
        <p:spPr>
          <a:xfrm>
            <a:off x="0" y="2357970"/>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Descripción del conjunto de datos</a:t>
            </a:r>
          </a:p>
        </p:txBody>
      </p:sp>
      <p:pic>
        <p:nvPicPr>
          <p:cNvPr id="16" name="Imagen 15">
            <a:extLst>
              <a:ext uri="{FF2B5EF4-FFF2-40B4-BE49-F238E27FC236}">
                <a16:creationId xmlns:a16="http://schemas.microsoft.com/office/drawing/2014/main" id="{6DF67CFA-E90F-C66E-7519-7FE4EFFAC008}"/>
              </a:ext>
            </a:extLst>
          </p:cNvPr>
          <p:cNvPicPr>
            <a:picLocks noChangeAspect="1"/>
          </p:cNvPicPr>
          <p:nvPr/>
        </p:nvPicPr>
        <p:blipFill>
          <a:blip r:embed="rId4"/>
          <a:stretch>
            <a:fillRect/>
          </a:stretch>
        </p:blipFill>
        <p:spPr>
          <a:xfrm>
            <a:off x="150830" y="2819309"/>
            <a:ext cx="7423607" cy="767589"/>
          </a:xfrm>
          <a:prstGeom prst="rect">
            <a:avLst/>
          </a:prstGeom>
        </p:spPr>
      </p:pic>
      <p:sp>
        <p:nvSpPr>
          <p:cNvPr id="18" name="CuadroTexto 17">
            <a:extLst>
              <a:ext uri="{FF2B5EF4-FFF2-40B4-BE49-F238E27FC236}">
                <a16:creationId xmlns:a16="http://schemas.microsoft.com/office/drawing/2014/main" id="{6C76245E-4778-2257-D8B2-D88D379AB2BC}"/>
              </a:ext>
            </a:extLst>
          </p:cNvPr>
          <p:cNvSpPr txBox="1"/>
          <p:nvPr/>
        </p:nvSpPr>
        <p:spPr>
          <a:xfrm>
            <a:off x="927013" y="3956976"/>
            <a:ext cx="4579070" cy="830997"/>
          </a:xfrm>
          <a:prstGeom prst="rect">
            <a:avLst/>
          </a:prstGeom>
          <a:noFill/>
        </p:spPr>
        <p:txBody>
          <a:bodyPr wrap="square">
            <a:spAutoFit/>
          </a:bodyPr>
          <a:lstStyle>
            <a:defPPr marR="0" lvl="0" algn="l" rtl="0">
              <a:lnSpc>
                <a:spcPct val="100000"/>
              </a:lnSpc>
              <a:spcBef>
                <a:spcPts val="0"/>
              </a:spcBef>
              <a:spcAft>
                <a:spcPts val="0"/>
              </a:spcAft>
            </a:defPPr>
            <a:lvl1pPr>
              <a:defRPr sz="1100" i="1">
                <a:solidFill>
                  <a:schemeClr val="dk1"/>
                </a:solidFill>
                <a:latin typeface="Roboto" panose="02000000000000000000" pitchFamily="2" charset="0"/>
                <a:ea typeface="Roboto" panose="02000000000000000000" pitchFamily="2" charset="0"/>
                <a:cs typeface="Roboto" panose="02000000000000000000" pitchFamily="2" charset="0"/>
              </a:defRPr>
            </a:lvl1pPr>
          </a:lstStyle>
          <a:p>
            <a:pPr marL="171450" indent="-171450">
              <a:buFont typeface="Arial" panose="020B0604020202020204" pitchFamily="34" charset="0"/>
              <a:buChar char="•"/>
            </a:pPr>
            <a:r>
              <a:rPr lang="es-ES" sz="1600" dirty="0"/>
              <a:t>Sin </a:t>
            </a:r>
            <a:r>
              <a:rPr lang="es-ES" sz="1600" dirty="0" err="1"/>
              <a:t>missings</a:t>
            </a:r>
            <a:r>
              <a:rPr lang="es-ES" sz="1600" dirty="0"/>
              <a:t>, no tiene mucha cardinalidad.</a:t>
            </a:r>
          </a:p>
          <a:p>
            <a:pPr marL="171450" indent="-171450">
              <a:buFont typeface="Arial" panose="020B0604020202020204" pitchFamily="34" charset="0"/>
              <a:buChar char="•"/>
            </a:pPr>
            <a:r>
              <a:rPr lang="es-ES" sz="1600" dirty="0"/>
              <a:t>Sin duplicados</a:t>
            </a:r>
          </a:p>
          <a:p>
            <a:pPr marL="171450" indent="-171450">
              <a:buFont typeface="Arial" panose="020B0604020202020204" pitchFamily="34" charset="0"/>
              <a:buChar char="•"/>
            </a:pPr>
            <a:endParaRPr lang="es-ES" sz="1600" dirty="0"/>
          </a:p>
        </p:txBody>
      </p:sp>
      <p:sp>
        <p:nvSpPr>
          <p:cNvPr id="21" name="Rectangle 1">
            <a:extLst>
              <a:ext uri="{FF2B5EF4-FFF2-40B4-BE49-F238E27FC236}">
                <a16:creationId xmlns:a16="http://schemas.microsoft.com/office/drawing/2014/main" id="{41E6EF4B-DAA5-8AE9-59E2-6E6696FEE3AF}"/>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000" b="0" i="0" u="none" strike="noStrike" cap="none" normalizeH="0" baseline="0">
                <a:ln>
                  <a:noFill/>
                </a:ln>
                <a:solidFill>
                  <a:srgbClr val="D4D4D4"/>
                </a:solidFill>
                <a:effectLst/>
                <a:latin typeface="var(--monaco-monospace-font)"/>
              </a:rPr>
              <a:t>Obesity_Type_III 0.19 Obesity_Type_II 0.16 Normal_Weight 0.15 Obesity_Type_I 0.14 Insufficient_Weight 0.12 Overweight_Level_II 0.12 Overweight_Level_I 0.12</a:t>
            </a:r>
            <a:r>
              <a:rPr kumimoji="0" lang="es-ES" altLang="es-ES" sz="600" b="0" i="0" u="none" strike="noStrike" cap="none" normalizeH="0" baseline="0">
                <a:ln>
                  <a:noFill/>
                </a:ln>
                <a:solidFill>
                  <a:schemeClr val="tx1"/>
                </a:solidFill>
                <a:effectLst/>
              </a:rPr>
              <a:t> </a:t>
            </a:r>
            <a:endParaRPr kumimoji="0" lang="es-ES" altLang="es-ES" sz="1800" b="0" i="0" u="none" strike="noStrike" cap="none" normalizeH="0" baseline="0">
              <a:ln>
                <a:noFill/>
              </a:ln>
              <a:solidFill>
                <a:schemeClr val="tx1"/>
              </a:solidFill>
              <a:effectLst/>
              <a:latin typeface="Arial" panose="020B0604020202020204" pitchFamily="34" charset="0"/>
            </a:endParaRPr>
          </a:p>
        </p:txBody>
      </p:sp>
      <p:graphicFrame>
        <p:nvGraphicFramePr>
          <p:cNvPr id="22" name="Tabla 21">
            <a:extLst>
              <a:ext uri="{FF2B5EF4-FFF2-40B4-BE49-F238E27FC236}">
                <a16:creationId xmlns:a16="http://schemas.microsoft.com/office/drawing/2014/main" id="{31E73252-DDB1-9807-C06D-0B544F6FEEE8}"/>
              </a:ext>
            </a:extLst>
          </p:cNvPr>
          <p:cNvGraphicFramePr>
            <a:graphicFrameLocks noGrp="1"/>
          </p:cNvGraphicFramePr>
          <p:nvPr>
            <p:extLst>
              <p:ext uri="{D42A27DB-BD31-4B8C-83A1-F6EECF244321}">
                <p14:modId xmlns:p14="http://schemas.microsoft.com/office/powerpoint/2010/main" val="4237154481"/>
              </p:ext>
            </p:extLst>
          </p:nvPr>
        </p:nvGraphicFramePr>
        <p:xfrm>
          <a:off x="6114837" y="740835"/>
          <a:ext cx="1816100" cy="1333500"/>
        </p:xfrm>
        <a:graphic>
          <a:graphicData uri="http://schemas.openxmlformats.org/drawingml/2006/table">
            <a:tbl>
              <a:tblPr>
                <a:tableStyleId>{793D81CF-94F2-401A-BA57-92F5A7B2D0C5}</a:tableStyleId>
              </a:tblPr>
              <a:tblGrid>
                <a:gridCol w="1511832">
                  <a:extLst>
                    <a:ext uri="{9D8B030D-6E8A-4147-A177-3AD203B41FA5}">
                      <a16:colId xmlns:a16="http://schemas.microsoft.com/office/drawing/2014/main" val="2591666177"/>
                    </a:ext>
                  </a:extLst>
                </a:gridCol>
                <a:gridCol w="304268">
                  <a:extLst>
                    <a:ext uri="{9D8B030D-6E8A-4147-A177-3AD203B41FA5}">
                      <a16:colId xmlns:a16="http://schemas.microsoft.com/office/drawing/2014/main" val="3269354366"/>
                    </a:ext>
                  </a:extLst>
                </a:gridCol>
              </a:tblGrid>
              <a:tr h="190500">
                <a:tc>
                  <a:txBody>
                    <a:bodyPr/>
                    <a:lstStyle/>
                    <a:p>
                      <a:pPr algn="l" fontAlgn="ctr"/>
                      <a:r>
                        <a:rPr lang="es-ES" sz="1000" u="none" strike="noStrike" dirty="0" err="1">
                          <a:effectLst/>
                          <a:latin typeface="Roboto" panose="02000000000000000000" pitchFamily="2" charset="0"/>
                          <a:ea typeface="Roboto" panose="02000000000000000000" pitchFamily="2" charset="0"/>
                          <a:cs typeface="Roboto" panose="02000000000000000000" pitchFamily="2" charset="0"/>
                        </a:rPr>
                        <a:t>Obesity_Type_III</a:t>
                      </a:r>
                      <a:endParaRPr lang="es-ES" sz="1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tc>
                <a:tc>
                  <a:txBody>
                    <a:bodyPr/>
                    <a:lstStyle/>
                    <a:p>
                      <a:pPr algn="l" fontAlgn="ctr"/>
                      <a:r>
                        <a:rPr lang="es-ES" sz="1000" u="none" strike="noStrike">
                          <a:effectLst/>
                          <a:latin typeface="Roboto" panose="02000000000000000000" pitchFamily="2" charset="0"/>
                          <a:ea typeface="Roboto" panose="02000000000000000000" pitchFamily="2" charset="0"/>
                          <a:cs typeface="Roboto" panose="02000000000000000000" pitchFamily="2" charset="0"/>
                        </a:rPr>
                        <a:t>0.19</a:t>
                      </a:r>
                      <a:endParaRPr lang="es-ES" sz="1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tc>
                <a:extLst>
                  <a:ext uri="{0D108BD9-81ED-4DB2-BD59-A6C34878D82A}">
                    <a16:rowId xmlns:a16="http://schemas.microsoft.com/office/drawing/2014/main" val="4104602797"/>
                  </a:ext>
                </a:extLst>
              </a:tr>
              <a:tr h="190500">
                <a:tc>
                  <a:txBody>
                    <a:bodyPr/>
                    <a:lstStyle/>
                    <a:p>
                      <a:pPr algn="l" fontAlgn="ctr"/>
                      <a:r>
                        <a:rPr lang="es-ES" sz="1000" u="none" strike="noStrike">
                          <a:effectLst/>
                          <a:latin typeface="Roboto" panose="02000000000000000000" pitchFamily="2" charset="0"/>
                          <a:ea typeface="Roboto" panose="02000000000000000000" pitchFamily="2" charset="0"/>
                          <a:cs typeface="Roboto" panose="02000000000000000000" pitchFamily="2" charset="0"/>
                        </a:rPr>
                        <a:t>Obesity_Type_II</a:t>
                      </a:r>
                      <a:endParaRPr lang="es-ES" sz="1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tc>
                <a:tc>
                  <a:txBody>
                    <a:bodyPr/>
                    <a:lstStyle/>
                    <a:p>
                      <a:pPr algn="l" fontAlgn="ctr"/>
                      <a:r>
                        <a:rPr lang="es-ES" sz="1000" u="none" strike="noStrike">
                          <a:effectLst/>
                          <a:latin typeface="Roboto" panose="02000000000000000000" pitchFamily="2" charset="0"/>
                          <a:ea typeface="Roboto" panose="02000000000000000000" pitchFamily="2" charset="0"/>
                          <a:cs typeface="Roboto" panose="02000000000000000000" pitchFamily="2" charset="0"/>
                        </a:rPr>
                        <a:t>0.16</a:t>
                      </a:r>
                      <a:endParaRPr lang="es-ES" sz="1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tc>
                <a:extLst>
                  <a:ext uri="{0D108BD9-81ED-4DB2-BD59-A6C34878D82A}">
                    <a16:rowId xmlns:a16="http://schemas.microsoft.com/office/drawing/2014/main" val="2705653503"/>
                  </a:ext>
                </a:extLst>
              </a:tr>
              <a:tr h="190500">
                <a:tc>
                  <a:txBody>
                    <a:bodyPr/>
                    <a:lstStyle/>
                    <a:p>
                      <a:pPr algn="l" fontAlgn="ctr"/>
                      <a:r>
                        <a:rPr lang="es-ES" sz="1000" u="none" strike="noStrike">
                          <a:effectLst/>
                          <a:latin typeface="Roboto" panose="02000000000000000000" pitchFamily="2" charset="0"/>
                          <a:ea typeface="Roboto" panose="02000000000000000000" pitchFamily="2" charset="0"/>
                          <a:cs typeface="Roboto" panose="02000000000000000000" pitchFamily="2" charset="0"/>
                        </a:rPr>
                        <a:t>Normal_Weight</a:t>
                      </a:r>
                      <a:endParaRPr lang="es-ES" sz="1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tc>
                <a:tc>
                  <a:txBody>
                    <a:bodyPr/>
                    <a:lstStyle/>
                    <a:p>
                      <a:pPr algn="l" fontAlgn="ctr"/>
                      <a:r>
                        <a:rPr lang="es-ES" sz="1000" u="none" strike="noStrike">
                          <a:effectLst/>
                          <a:latin typeface="Roboto" panose="02000000000000000000" pitchFamily="2" charset="0"/>
                          <a:ea typeface="Roboto" panose="02000000000000000000" pitchFamily="2" charset="0"/>
                          <a:cs typeface="Roboto" panose="02000000000000000000" pitchFamily="2" charset="0"/>
                        </a:rPr>
                        <a:t>0.15</a:t>
                      </a:r>
                      <a:endParaRPr lang="es-ES" sz="1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tc>
                <a:extLst>
                  <a:ext uri="{0D108BD9-81ED-4DB2-BD59-A6C34878D82A}">
                    <a16:rowId xmlns:a16="http://schemas.microsoft.com/office/drawing/2014/main" val="2345967512"/>
                  </a:ext>
                </a:extLst>
              </a:tr>
              <a:tr h="190500">
                <a:tc>
                  <a:txBody>
                    <a:bodyPr/>
                    <a:lstStyle/>
                    <a:p>
                      <a:pPr algn="l" fontAlgn="ctr"/>
                      <a:r>
                        <a:rPr lang="es-ES" sz="1000" u="none" strike="noStrike">
                          <a:effectLst/>
                          <a:latin typeface="Roboto" panose="02000000000000000000" pitchFamily="2" charset="0"/>
                          <a:ea typeface="Roboto" panose="02000000000000000000" pitchFamily="2" charset="0"/>
                          <a:cs typeface="Roboto" panose="02000000000000000000" pitchFamily="2" charset="0"/>
                        </a:rPr>
                        <a:t>Obesity_Type_I</a:t>
                      </a:r>
                      <a:endParaRPr lang="es-ES" sz="1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tc>
                <a:tc>
                  <a:txBody>
                    <a:bodyPr/>
                    <a:lstStyle/>
                    <a:p>
                      <a:pPr algn="l" fontAlgn="ctr"/>
                      <a:r>
                        <a:rPr lang="es-ES" sz="1000" u="none" strike="noStrike">
                          <a:effectLst/>
                          <a:latin typeface="Roboto" panose="02000000000000000000" pitchFamily="2" charset="0"/>
                          <a:ea typeface="Roboto" panose="02000000000000000000" pitchFamily="2" charset="0"/>
                          <a:cs typeface="Roboto" panose="02000000000000000000" pitchFamily="2" charset="0"/>
                        </a:rPr>
                        <a:t>0.14</a:t>
                      </a:r>
                      <a:endParaRPr lang="es-ES" sz="1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tc>
                <a:extLst>
                  <a:ext uri="{0D108BD9-81ED-4DB2-BD59-A6C34878D82A}">
                    <a16:rowId xmlns:a16="http://schemas.microsoft.com/office/drawing/2014/main" val="587113453"/>
                  </a:ext>
                </a:extLst>
              </a:tr>
              <a:tr h="190500">
                <a:tc>
                  <a:txBody>
                    <a:bodyPr/>
                    <a:lstStyle/>
                    <a:p>
                      <a:pPr algn="l" fontAlgn="ctr"/>
                      <a:r>
                        <a:rPr lang="es-ES" sz="1000" u="none" strike="noStrike">
                          <a:effectLst/>
                          <a:latin typeface="Roboto" panose="02000000000000000000" pitchFamily="2" charset="0"/>
                          <a:ea typeface="Roboto" panose="02000000000000000000" pitchFamily="2" charset="0"/>
                          <a:cs typeface="Roboto" panose="02000000000000000000" pitchFamily="2" charset="0"/>
                        </a:rPr>
                        <a:t>Insufficient_Weight</a:t>
                      </a:r>
                      <a:endParaRPr lang="es-ES" sz="1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tc>
                <a:tc>
                  <a:txBody>
                    <a:bodyPr/>
                    <a:lstStyle/>
                    <a:p>
                      <a:pPr algn="l" fontAlgn="ctr"/>
                      <a:r>
                        <a:rPr lang="es-ES" sz="1000" u="none" strike="noStrike">
                          <a:effectLst/>
                          <a:latin typeface="Roboto" panose="02000000000000000000" pitchFamily="2" charset="0"/>
                          <a:ea typeface="Roboto" panose="02000000000000000000" pitchFamily="2" charset="0"/>
                          <a:cs typeface="Roboto" panose="02000000000000000000" pitchFamily="2" charset="0"/>
                        </a:rPr>
                        <a:t>0.12</a:t>
                      </a:r>
                      <a:endParaRPr lang="es-ES" sz="1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tc>
                <a:extLst>
                  <a:ext uri="{0D108BD9-81ED-4DB2-BD59-A6C34878D82A}">
                    <a16:rowId xmlns:a16="http://schemas.microsoft.com/office/drawing/2014/main" val="475579366"/>
                  </a:ext>
                </a:extLst>
              </a:tr>
              <a:tr h="190500">
                <a:tc>
                  <a:txBody>
                    <a:bodyPr/>
                    <a:lstStyle/>
                    <a:p>
                      <a:pPr algn="l" fontAlgn="ctr"/>
                      <a:r>
                        <a:rPr lang="es-ES" sz="1000" u="none" strike="noStrike">
                          <a:effectLst/>
                          <a:latin typeface="Roboto" panose="02000000000000000000" pitchFamily="2" charset="0"/>
                          <a:ea typeface="Roboto" panose="02000000000000000000" pitchFamily="2" charset="0"/>
                          <a:cs typeface="Roboto" panose="02000000000000000000" pitchFamily="2" charset="0"/>
                        </a:rPr>
                        <a:t>Overweight_Level_II</a:t>
                      </a:r>
                      <a:endParaRPr lang="es-ES" sz="1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tc>
                <a:tc>
                  <a:txBody>
                    <a:bodyPr/>
                    <a:lstStyle/>
                    <a:p>
                      <a:pPr algn="l" fontAlgn="ctr"/>
                      <a:r>
                        <a:rPr lang="es-ES" sz="1000" u="none" strike="noStrike">
                          <a:effectLst/>
                          <a:latin typeface="Roboto" panose="02000000000000000000" pitchFamily="2" charset="0"/>
                          <a:ea typeface="Roboto" panose="02000000000000000000" pitchFamily="2" charset="0"/>
                          <a:cs typeface="Roboto" panose="02000000000000000000" pitchFamily="2" charset="0"/>
                        </a:rPr>
                        <a:t>0.12</a:t>
                      </a:r>
                      <a:endParaRPr lang="es-ES" sz="1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tc>
                <a:extLst>
                  <a:ext uri="{0D108BD9-81ED-4DB2-BD59-A6C34878D82A}">
                    <a16:rowId xmlns:a16="http://schemas.microsoft.com/office/drawing/2014/main" val="3891887934"/>
                  </a:ext>
                </a:extLst>
              </a:tr>
              <a:tr h="190500">
                <a:tc>
                  <a:txBody>
                    <a:bodyPr/>
                    <a:lstStyle/>
                    <a:p>
                      <a:pPr algn="l" fontAlgn="ctr"/>
                      <a:r>
                        <a:rPr lang="es-ES" sz="1000" u="none" strike="noStrike">
                          <a:effectLst/>
                          <a:latin typeface="Roboto" panose="02000000000000000000" pitchFamily="2" charset="0"/>
                          <a:ea typeface="Roboto" panose="02000000000000000000" pitchFamily="2" charset="0"/>
                          <a:cs typeface="Roboto" panose="02000000000000000000" pitchFamily="2" charset="0"/>
                        </a:rPr>
                        <a:t>Overweight_Level_I</a:t>
                      </a:r>
                      <a:endParaRPr lang="es-ES" sz="10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tc>
                <a:tc>
                  <a:txBody>
                    <a:bodyPr/>
                    <a:lstStyle/>
                    <a:p>
                      <a:pPr algn="l" fontAlgn="ctr"/>
                      <a:r>
                        <a:rPr lang="es-ES" sz="1000" u="none" strike="noStrike" dirty="0">
                          <a:effectLst/>
                          <a:latin typeface="Roboto" panose="02000000000000000000" pitchFamily="2" charset="0"/>
                          <a:ea typeface="Roboto" panose="02000000000000000000" pitchFamily="2" charset="0"/>
                          <a:cs typeface="Roboto" panose="02000000000000000000" pitchFamily="2" charset="0"/>
                        </a:rPr>
                        <a:t>0.12</a:t>
                      </a:r>
                      <a:endParaRPr lang="es-ES" sz="10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txBody>
                  <a:tcPr marL="9525" marR="9525" marT="9525" marB="0" anchor="ctr"/>
                </a:tc>
                <a:extLst>
                  <a:ext uri="{0D108BD9-81ED-4DB2-BD59-A6C34878D82A}">
                    <a16:rowId xmlns:a16="http://schemas.microsoft.com/office/drawing/2014/main" val="1143932396"/>
                  </a:ext>
                </a:extLst>
              </a:tr>
            </a:tbl>
          </a:graphicData>
        </a:graphic>
      </p:graphicFrame>
    </p:spTree>
    <p:extLst>
      <p:ext uri="{BB962C8B-B14F-4D97-AF65-F5344CB8AC3E}">
        <p14:creationId xmlns:p14="http://schemas.microsoft.com/office/powerpoint/2010/main" val="463602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0"/>
          <p:cNvSpPr txBox="1">
            <a:spLocks noGrp="1"/>
          </p:cNvSpPr>
          <p:nvPr>
            <p:ph type="title"/>
          </p:nvPr>
        </p:nvSpPr>
        <p:spPr>
          <a:xfrm>
            <a:off x="844831" y="1428629"/>
            <a:ext cx="6903776" cy="12927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ANÁLISIS</a:t>
            </a:r>
            <a:endParaRPr dirty="0"/>
          </a:p>
        </p:txBody>
      </p:sp>
      <p:sp>
        <p:nvSpPr>
          <p:cNvPr id="444" name="Google Shape;444;p50"/>
          <p:cNvSpPr txBox="1">
            <a:spLocks noGrp="1"/>
          </p:cNvSpPr>
          <p:nvPr>
            <p:ph type="title" idx="2"/>
          </p:nvPr>
        </p:nvSpPr>
        <p:spPr>
          <a:xfrm>
            <a:off x="6734100" y="3136896"/>
            <a:ext cx="2409900" cy="2004000"/>
          </a:xfrm>
          <a:prstGeom prst="rect">
            <a:avLst/>
          </a:prstGeom>
        </p:spPr>
        <p:txBody>
          <a:bodyPr spcFirstLastPara="1" wrap="square" lIns="0" tIns="91425" rIns="91425" bIns="91425" anchor="b" anchorCtr="0">
            <a:noAutofit/>
          </a:bodyPr>
          <a:lstStyle/>
          <a:p>
            <a:pPr marL="0" lvl="0" indent="0" algn="l" rtl="0">
              <a:spcBef>
                <a:spcPts val="0"/>
              </a:spcBef>
              <a:spcAft>
                <a:spcPts val="0"/>
              </a:spcAft>
              <a:buNone/>
            </a:pPr>
            <a:r>
              <a:rPr lang="en" dirty="0"/>
              <a:t>02</a:t>
            </a:r>
            <a:endParaRPr dirty="0"/>
          </a:p>
        </p:txBody>
      </p:sp>
      <p:cxnSp>
        <p:nvCxnSpPr>
          <p:cNvPr id="450" name="Google Shape;450;p50"/>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451" name="Google Shape;451;p50"/>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4" name="Google Shape;443;p50">
            <a:extLst>
              <a:ext uri="{FF2B5EF4-FFF2-40B4-BE49-F238E27FC236}">
                <a16:creationId xmlns:a16="http://schemas.microsoft.com/office/drawing/2014/main" id="{DF8728D0-4B24-FF0F-6FE9-114D79497E7A}"/>
              </a:ext>
            </a:extLst>
          </p:cNvPr>
          <p:cNvSpPr txBox="1">
            <a:spLocks/>
          </p:cNvSpPr>
          <p:nvPr/>
        </p:nvSpPr>
        <p:spPr>
          <a:xfrm>
            <a:off x="1302323" y="2319594"/>
            <a:ext cx="7710900" cy="12927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Montserrat Black"/>
              <a:buNone/>
              <a:defRPr sz="6800" b="0" i="0" u="none" strike="noStrike" cap="none">
                <a:solidFill>
                  <a:schemeClr val="dk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2pPr>
            <a:lvl3pPr marR="0" lvl="2"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3pPr>
            <a:lvl4pPr marR="0" lvl="3"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4pPr>
            <a:lvl5pPr marR="0" lvl="4"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5pPr>
            <a:lvl6pPr marR="0" lvl="5"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6pPr>
            <a:lvl7pPr marR="0" lvl="6"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7pPr>
            <a:lvl8pPr marR="0" lvl="7"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8pPr>
            <a:lvl9pPr marR="0" lvl="8" algn="ctr" rtl="0">
              <a:lnSpc>
                <a:spcPct val="100000"/>
              </a:lnSpc>
              <a:spcBef>
                <a:spcPts val="0"/>
              </a:spcBef>
              <a:spcAft>
                <a:spcPts val="0"/>
              </a:spcAft>
              <a:buClr>
                <a:schemeClr val="dk1"/>
              </a:buClr>
              <a:buSzPts val="3600"/>
              <a:buFont typeface="Montserrat"/>
              <a:buNone/>
              <a:defRPr sz="3600" b="1" i="0" u="none" strike="noStrike" cap="none">
                <a:solidFill>
                  <a:schemeClr val="dk1"/>
                </a:solidFill>
                <a:latin typeface="Montserrat"/>
                <a:ea typeface="Montserrat"/>
                <a:cs typeface="Montserrat"/>
                <a:sym typeface="Montserrat"/>
              </a:defRPr>
            </a:lvl9pPr>
          </a:lstStyle>
          <a:p>
            <a:r>
              <a:rPr lang="es-ES" dirty="0"/>
              <a:t>EXPLORATORIO</a:t>
            </a:r>
          </a:p>
        </p:txBody>
      </p:sp>
      <p:pic>
        <p:nvPicPr>
          <p:cNvPr id="9" name="Google Shape;278;p41">
            <a:extLst>
              <a:ext uri="{FF2B5EF4-FFF2-40B4-BE49-F238E27FC236}">
                <a16:creationId xmlns:a16="http://schemas.microsoft.com/office/drawing/2014/main" id="{601A2801-C7DC-FCC8-4218-B8D5185FEF42}"/>
              </a:ext>
            </a:extLst>
          </p:cNvPr>
          <p:cNvPicPr preferRelativeResize="0"/>
          <p:nvPr/>
        </p:nvPicPr>
        <p:blipFill rotWithShape="1">
          <a:blip r:embed="rId3">
            <a:alphaModFix/>
          </a:blip>
          <a:srcRect t="48696" b="24404"/>
          <a:stretch/>
        </p:blipFill>
        <p:spPr>
          <a:xfrm>
            <a:off x="211528" y="3850723"/>
            <a:ext cx="3196850" cy="1290173"/>
          </a:xfrm>
          <a:prstGeom prst="rect">
            <a:avLst/>
          </a:prstGeom>
          <a:noFill/>
          <a:ln>
            <a:noFill/>
          </a:ln>
        </p:spPr>
      </p:pic>
      <p:grpSp>
        <p:nvGrpSpPr>
          <p:cNvPr id="6" name="Grupo 5">
            <a:extLst>
              <a:ext uri="{FF2B5EF4-FFF2-40B4-BE49-F238E27FC236}">
                <a16:creationId xmlns:a16="http://schemas.microsoft.com/office/drawing/2014/main" id="{59BA6CB3-9978-BA3C-F920-220865653C75}"/>
              </a:ext>
            </a:extLst>
          </p:cNvPr>
          <p:cNvGrpSpPr/>
          <p:nvPr/>
        </p:nvGrpSpPr>
        <p:grpSpPr>
          <a:xfrm>
            <a:off x="1941839" y="4435507"/>
            <a:ext cx="895819" cy="705389"/>
            <a:chOff x="6147030" y="1316885"/>
            <a:chExt cx="1679138" cy="1341152"/>
          </a:xfrm>
        </p:grpSpPr>
        <p:sp>
          <p:nvSpPr>
            <p:cNvPr id="7" name="Google Shape;231;p38">
              <a:extLst>
                <a:ext uri="{FF2B5EF4-FFF2-40B4-BE49-F238E27FC236}">
                  <a16:creationId xmlns:a16="http://schemas.microsoft.com/office/drawing/2014/main" id="{88A869F4-E547-AB51-DC38-D5C348C685CA}"/>
                </a:ext>
              </a:extLst>
            </p:cNvPr>
            <p:cNvSpPr/>
            <p:nvPr/>
          </p:nvSpPr>
          <p:spPr>
            <a:xfrm>
              <a:off x="6147030" y="1316885"/>
              <a:ext cx="1182310" cy="1341152"/>
            </a:xfrm>
            <a:custGeom>
              <a:avLst/>
              <a:gdLst/>
              <a:ahLst/>
              <a:cxnLst/>
              <a:rect l="l" t="t" r="r" b="b"/>
              <a:pathLst>
                <a:path w="116000" h="119693" extrusionOk="0">
                  <a:moveTo>
                    <a:pt x="81072" y="55956"/>
                  </a:moveTo>
                  <a:cubicBezTo>
                    <a:pt x="64526" y="48296"/>
                    <a:pt x="48352" y="39391"/>
                    <a:pt x="30848" y="34286"/>
                  </a:cubicBezTo>
                  <a:cubicBezTo>
                    <a:pt x="24401" y="32406"/>
                    <a:pt x="10708" y="27061"/>
                    <a:pt x="10708" y="33776"/>
                  </a:cubicBezTo>
                  <a:cubicBezTo>
                    <a:pt x="10708" y="50177"/>
                    <a:pt x="44123" y="38217"/>
                    <a:pt x="59912" y="33776"/>
                  </a:cubicBezTo>
                  <a:cubicBezTo>
                    <a:pt x="71787" y="30436"/>
                    <a:pt x="71416" y="29181"/>
                    <a:pt x="83367" y="26128"/>
                  </a:cubicBezTo>
                  <a:cubicBezTo>
                    <a:pt x="88959" y="24699"/>
                    <a:pt x="89134" y="25724"/>
                    <a:pt x="94839" y="24853"/>
                  </a:cubicBezTo>
                  <a:cubicBezTo>
                    <a:pt x="96674" y="24573"/>
                    <a:pt x="97196" y="22427"/>
                    <a:pt x="98408" y="23833"/>
                  </a:cubicBezTo>
                  <a:cubicBezTo>
                    <a:pt x="101303" y="27191"/>
                    <a:pt x="99520" y="28148"/>
                    <a:pt x="101213" y="32246"/>
                  </a:cubicBezTo>
                  <a:cubicBezTo>
                    <a:pt x="105885" y="43557"/>
                    <a:pt x="113929" y="59786"/>
                    <a:pt x="105547" y="68703"/>
                  </a:cubicBezTo>
                  <a:cubicBezTo>
                    <a:pt x="95681" y="79199"/>
                    <a:pt x="73943" y="80716"/>
                    <a:pt x="62461" y="72018"/>
                  </a:cubicBezTo>
                  <a:cubicBezTo>
                    <a:pt x="58290" y="68858"/>
                    <a:pt x="59330" y="67812"/>
                    <a:pt x="56598" y="63350"/>
                  </a:cubicBezTo>
                  <a:cubicBezTo>
                    <a:pt x="49296" y="51422"/>
                    <a:pt x="41735" y="39274"/>
                    <a:pt x="37732" y="25873"/>
                  </a:cubicBezTo>
                  <a:cubicBezTo>
                    <a:pt x="35121" y="17132"/>
                    <a:pt x="36433" y="16840"/>
                    <a:pt x="35437" y="7772"/>
                  </a:cubicBezTo>
                  <a:cubicBezTo>
                    <a:pt x="35284" y="6378"/>
                    <a:pt x="36133" y="6185"/>
                    <a:pt x="35437" y="4967"/>
                  </a:cubicBezTo>
                  <a:cubicBezTo>
                    <a:pt x="35193" y="4540"/>
                    <a:pt x="37757" y="3909"/>
                    <a:pt x="28809" y="10576"/>
                  </a:cubicBezTo>
                  <a:cubicBezTo>
                    <a:pt x="24514" y="13777"/>
                    <a:pt x="16068" y="15981"/>
                    <a:pt x="16826" y="21284"/>
                  </a:cubicBezTo>
                  <a:cubicBezTo>
                    <a:pt x="17218" y="24031"/>
                    <a:pt x="21708" y="23930"/>
                    <a:pt x="24220" y="25108"/>
                  </a:cubicBezTo>
                  <a:cubicBezTo>
                    <a:pt x="31481" y="28512"/>
                    <a:pt x="39985" y="30283"/>
                    <a:pt x="47929" y="29187"/>
                  </a:cubicBezTo>
                  <a:cubicBezTo>
                    <a:pt x="54028" y="28346"/>
                    <a:pt x="58469" y="22266"/>
                    <a:pt x="64501" y="21029"/>
                  </a:cubicBezTo>
                  <a:cubicBezTo>
                    <a:pt x="68001" y="20311"/>
                    <a:pt x="71663" y="21096"/>
                    <a:pt x="75208" y="21539"/>
                  </a:cubicBezTo>
                  <a:cubicBezTo>
                    <a:pt x="82569" y="22459"/>
                    <a:pt x="82690" y="37009"/>
                    <a:pt x="79033" y="43464"/>
                  </a:cubicBezTo>
                  <a:cubicBezTo>
                    <a:pt x="73204" y="53751"/>
                    <a:pt x="57792" y="63131"/>
                    <a:pt x="46910" y="58506"/>
                  </a:cubicBezTo>
                  <a:cubicBezTo>
                    <a:pt x="39886" y="55521"/>
                    <a:pt x="36102" y="47327"/>
                    <a:pt x="32888" y="40405"/>
                  </a:cubicBezTo>
                  <a:cubicBezTo>
                    <a:pt x="31459" y="37328"/>
                    <a:pt x="31742" y="33055"/>
                    <a:pt x="29064" y="30972"/>
                  </a:cubicBezTo>
                  <a:cubicBezTo>
                    <a:pt x="28234" y="30327"/>
                    <a:pt x="28353" y="32981"/>
                    <a:pt x="28299" y="34031"/>
                  </a:cubicBezTo>
                  <a:cubicBezTo>
                    <a:pt x="28047" y="38942"/>
                    <a:pt x="27776" y="44723"/>
                    <a:pt x="30848" y="48563"/>
                  </a:cubicBezTo>
                  <a:cubicBezTo>
                    <a:pt x="34196" y="52748"/>
                    <a:pt x="41041" y="52695"/>
                    <a:pt x="46400" y="52642"/>
                  </a:cubicBezTo>
                  <a:cubicBezTo>
                    <a:pt x="58417" y="52524"/>
                    <a:pt x="70524" y="50066"/>
                    <a:pt x="81837" y="46013"/>
                  </a:cubicBezTo>
                  <a:cubicBezTo>
                    <a:pt x="87746" y="43896"/>
                    <a:pt x="88032" y="44314"/>
                    <a:pt x="93310" y="40915"/>
                  </a:cubicBezTo>
                  <a:cubicBezTo>
                    <a:pt x="96105" y="39115"/>
                    <a:pt x="96820" y="35267"/>
                    <a:pt x="98663" y="32501"/>
                  </a:cubicBezTo>
                  <a:cubicBezTo>
                    <a:pt x="99513" y="31226"/>
                    <a:pt x="100912" y="34823"/>
                    <a:pt x="101213" y="36326"/>
                  </a:cubicBezTo>
                  <a:cubicBezTo>
                    <a:pt x="102649" y="43502"/>
                    <a:pt x="102182" y="53295"/>
                    <a:pt x="96369" y="57741"/>
                  </a:cubicBezTo>
                  <a:cubicBezTo>
                    <a:pt x="91605" y="61384"/>
                    <a:pt x="84517" y="59833"/>
                    <a:pt x="78523" y="60035"/>
                  </a:cubicBezTo>
                  <a:cubicBezTo>
                    <a:pt x="71871" y="60259"/>
                    <a:pt x="64667" y="61068"/>
                    <a:pt x="58637" y="58251"/>
                  </a:cubicBezTo>
                  <a:cubicBezTo>
                    <a:pt x="47644" y="53115"/>
                    <a:pt x="48185" y="52078"/>
                    <a:pt x="37987" y="45504"/>
                  </a:cubicBezTo>
                  <a:cubicBezTo>
                    <a:pt x="37916" y="45458"/>
                    <a:pt x="27853" y="34987"/>
                    <a:pt x="26514" y="36326"/>
                  </a:cubicBezTo>
                  <a:cubicBezTo>
                    <a:pt x="25573" y="37267"/>
                    <a:pt x="27411" y="37551"/>
                    <a:pt x="27279" y="38875"/>
                  </a:cubicBezTo>
                  <a:cubicBezTo>
                    <a:pt x="26888" y="42782"/>
                    <a:pt x="25973" y="42626"/>
                    <a:pt x="25494" y="46523"/>
                  </a:cubicBezTo>
                  <a:cubicBezTo>
                    <a:pt x="24862" y="51671"/>
                    <a:pt x="25152" y="61204"/>
                    <a:pt x="30338" y="61310"/>
                  </a:cubicBezTo>
                  <a:cubicBezTo>
                    <a:pt x="44931" y="61608"/>
                    <a:pt x="58405" y="51497"/>
                    <a:pt x="69855" y="42444"/>
                  </a:cubicBezTo>
                  <a:cubicBezTo>
                    <a:pt x="73348" y="39682"/>
                    <a:pt x="75647" y="35135"/>
                    <a:pt x="79797" y="33521"/>
                  </a:cubicBezTo>
                  <a:cubicBezTo>
                    <a:pt x="83783" y="31970"/>
                    <a:pt x="85773" y="41458"/>
                    <a:pt x="84386" y="45504"/>
                  </a:cubicBezTo>
                  <a:cubicBezTo>
                    <a:pt x="81797" y="53056"/>
                    <a:pt x="68915" y="50348"/>
                    <a:pt x="60932" y="50348"/>
                  </a:cubicBezTo>
                  <a:cubicBezTo>
                    <a:pt x="51989" y="50348"/>
                    <a:pt x="42965" y="50141"/>
                    <a:pt x="34162" y="48563"/>
                  </a:cubicBezTo>
                  <a:cubicBezTo>
                    <a:pt x="26200" y="47136"/>
                    <a:pt x="15147" y="47731"/>
                    <a:pt x="11217" y="40660"/>
                  </a:cubicBezTo>
                  <a:cubicBezTo>
                    <a:pt x="10607" y="39563"/>
                    <a:pt x="13876" y="41374"/>
                    <a:pt x="14532" y="42444"/>
                  </a:cubicBezTo>
                  <a:cubicBezTo>
                    <a:pt x="20098" y="51513"/>
                    <a:pt x="25817" y="65644"/>
                    <a:pt x="36457" y="65644"/>
                  </a:cubicBezTo>
                  <a:cubicBezTo>
                    <a:pt x="50339" y="65644"/>
                    <a:pt x="52871" y="41534"/>
                    <a:pt x="65521" y="35816"/>
                  </a:cubicBezTo>
                  <a:cubicBezTo>
                    <a:pt x="70078" y="33756"/>
                    <a:pt x="75611" y="31544"/>
                    <a:pt x="80307" y="33266"/>
                  </a:cubicBezTo>
                  <a:cubicBezTo>
                    <a:pt x="84622" y="34849"/>
                    <a:pt x="87403" y="40176"/>
                    <a:pt x="87956" y="44739"/>
                  </a:cubicBezTo>
                  <a:cubicBezTo>
                    <a:pt x="89480" y="57306"/>
                    <a:pt x="63849" y="59946"/>
                    <a:pt x="51754" y="56211"/>
                  </a:cubicBezTo>
                  <a:cubicBezTo>
                    <a:pt x="44276" y="53901"/>
                    <a:pt x="37730" y="47626"/>
                    <a:pt x="34162" y="40660"/>
                  </a:cubicBezTo>
                  <a:cubicBezTo>
                    <a:pt x="33260" y="38898"/>
                    <a:pt x="33322" y="34864"/>
                    <a:pt x="33143" y="36835"/>
                  </a:cubicBezTo>
                  <a:cubicBezTo>
                    <a:pt x="31880" y="50753"/>
                    <a:pt x="31918" y="68897"/>
                    <a:pt x="42831" y="77627"/>
                  </a:cubicBezTo>
                  <a:cubicBezTo>
                    <a:pt x="48098" y="81841"/>
                    <a:pt x="56162" y="74461"/>
                    <a:pt x="61951" y="70998"/>
                  </a:cubicBezTo>
                  <a:cubicBezTo>
                    <a:pt x="74301" y="63611"/>
                    <a:pt x="83121" y="51469"/>
                    <a:pt x="94329" y="42444"/>
                  </a:cubicBezTo>
                  <a:cubicBezTo>
                    <a:pt x="100054" y="37834"/>
                    <a:pt x="116000" y="31014"/>
                    <a:pt x="116000" y="38365"/>
                  </a:cubicBezTo>
                  <a:cubicBezTo>
                    <a:pt x="116000" y="49345"/>
                    <a:pt x="100375" y="55518"/>
                    <a:pt x="89740" y="58251"/>
                  </a:cubicBezTo>
                  <a:cubicBezTo>
                    <a:pt x="73232" y="62493"/>
                    <a:pt x="55102" y="66884"/>
                    <a:pt x="38751" y="62075"/>
                  </a:cubicBezTo>
                  <a:cubicBezTo>
                    <a:pt x="27272" y="58699"/>
                    <a:pt x="21586" y="43133"/>
                    <a:pt x="20395" y="31227"/>
                  </a:cubicBezTo>
                  <a:cubicBezTo>
                    <a:pt x="20021" y="27491"/>
                    <a:pt x="18291" y="22092"/>
                    <a:pt x="21415" y="20009"/>
                  </a:cubicBezTo>
                  <a:cubicBezTo>
                    <a:pt x="24314" y="18076"/>
                    <a:pt x="20180" y="26888"/>
                    <a:pt x="19121" y="30207"/>
                  </a:cubicBezTo>
                  <a:cubicBezTo>
                    <a:pt x="16717" y="37740"/>
                    <a:pt x="15677" y="37389"/>
                    <a:pt x="13512" y="44994"/>
                  </a:cubicBezTo>
                  <a:cubicBezTo>
                    <a:pt x="10710" y="54836"/>
                    <a:pt x="6197" y="64914"/>
                    <a:pt x="7393" y="75077"/>
                  </a:cubicBezTo>
                  <a:cubicBezTo>
                    <a:pt x="8804" y="87069"/>
                    <a:pt x="33523" y="80462"/>
                    <a:pt x="43595" y="73802"/>
                  </a:cubicBezTo>
                  <a:cubicBezTo>
                    <a:pt x="55325" y="66045"/>
                    <a:pt x="67489" y="48743"/>
                    <a:pt x="61951" y="35816"/>
                  </a:cubicBezTo>
                  <a:cubicBezTo>
                    <a:pt x="60442" y="32293"/>
                    <a:pt x="54219" y="35746"/>
                    <a:pt x="50479" y="36581"/>
                  </a:cubicBezTo>
                  <a:cubicBezTo>
                    <a:pt x="39437" y="39046"/>
                    <a:pt x="28647" y="42841"/>
                    <a:pt x="18356" y="47543"/>
                  </a:cubicBezTo>
                  <a:cubicBezTo>
                    <a:pt x="11933" y="50478"/>
                    <a:pt x="-3949" y="57311"/>
                    <a:pt x="2039" y="61055"/>
                  </a:cubicBezTo>
                  <a:cubicBezTo>
                    <a:pt x="5587" y="63274"/>
                    <a:pt x="10621" y="60287"/>
                    <a:pt x="14277" y="58251"/>
                  </a:cubicBezTo>
                  <a:cubicBezTo>
                    <a:pt x="30627" y="49145"/>
                    <a:pt x="30377" y="48700"/>
                    <a:pt x="46145" y="38620"/>
                  </a:cubicBezTo>
                  <a:cubicBezTo>
                    <a:pt x="58739" y="30569"/>
                    <a:pt x="71417" y="22491"/>
                    <a:pt x="82857" y="12871"/>
                  </a:cubicBezTo>
                  <a:cubicBezTo>
                    <a:pt x="83451" y="12372"/>
                    <a:pt x="81981" y="12710"/>
                    <a:pt x="81327" y="13126"/>
                  </a:cubicBezTo>
                  <a:cubicBezTo>
                    <a:pt x="76314" y="16316"/>
                    <a:pt x="76719" y="16927"/>
                    <a:pt x="71639" y="20009"/>
                  </a:cubicBezTo>
                  <a:cubicBezTo>
                    <a:pt x="65350" y="23825"/>
                    <a:pt x="64842" y="22942"/>
                    <a:pt x="58637" y="26893"/>
                  </a:cubicBezTo>
                  <a:cubicBezTo>
                    <a:pt x="40595" y="38383"/>
                    <a:pt x="40723" y="38591"/>
                    <a:pt x="23200" y="50857"/>
                  </a:cubicBezTo>
                  <a:cubicBezTo>
                    <a:pt x="19991" y="53104"/>
                    <a:pt x="14277" y="54588"/>
                    <a:pt x="14277" y="58506"/>
                  </a:cubicBezTo>
                  <a:cubicBezTo>
                    <a:pt x="14277" y="60208"/>
                    <a:pt x="17683" y="58930"/>
                    <a:pt x="19376" y="58761"/>
                  </a:cubicBezTo>
                  <a:cubicBezTo>
                    <a:pt x="25786" y="58120"/>
                    <a:pt x="32373" y="57956"/>
                    <a:pt x="38497" y="55956"/>
                  </a:cubicBezTo>
                  <a:cubicBezTo>
                    <a:pt x="50162" y="52147"/>
                    <a:pt x="62444" y="46673"/>
                    <a:pt x="70110" y="37090"/>
                  </a:cubicBezTo>
                  <a:cubicBezTo>
                    <a:pt x="71219" y="35703"/>
                    <a:pt x="68398" y="37601"/>
                    <a:pt x="66795" y="38365"/>
                  </a:cubicBezTo>
                  <a:cubicBezTo>
                    <a:pt x="60361" y="41429"/>
                    <a:pt x="60402" y="41513"/>
                    <a:pt x="54048" y="44739"/>
                  </a:cubicBezTo>
                  <a:cubicBezTo>
                    <a:pt x="40728" y="51502"/>
                    <a:pt x="27435" y="58631"/>
                    <a:pt x="15552" y="67684"/>
                  </a:cubicBezTo>
                  <a:cubicBezTo>
                    <a:pt x="12531" y="69986"/>
                    <a:pt x="4360" y="76352"/>
                    <a:pt x="8158" y="76352"/>
                  </a:cubicBezTo>
                  <a:cubicBezTo>
                    <a:pt x="28797" y="76352"/>
                    <a:pt x="49280" y="67383"/>
                    <a:pt x="66795" y="56466"/>
                  </a:cubicBezTo>
                  <a:cubicBezTo>
                    <a:pt x="77159" y="50006"/>
                    <a:pt x="76856" y="49521"/>
                    <a:pt x="86426" y="41934"/>
                  </a:cubicBezTo>
                  <a:cubicBezTo>
                    <a:pt x="89724" y="39320"/>
                    <a:pt x="97259" y="36364"/>
                    <a:pt x="95094" y="32756"/>
                  </a:cubicBezTo>
                  <a:cubicBezTo>
                    <a:pt x="94553" y="31855"/>
                    <a:pt x="92867" y="32878"/>
                    <a:pt x="92035" y="33521"/>
                  </a:cubicBezTo>
                  <a:cubicBezTo>
                    <a:pt x="90108" y="35010"/>
                    <a:pt x="90543" y="35475"/>
                    <a:pt x="88721" y="37090"/>
                  </a:cubicBezTo>
                  <a:cubicBezTo>
                    <a:pt x="84922" y="40458"/>
                    <a:pt x="84638" y="40121"/>
                    <a:pt x="80817" y="43464"/>
                  </a:cubicBezTo>
                  <a:cubicBezTo>
                    <a:pt x="73415" y="49940"/>
                    <a:pt x="73803" y="50380"/>
                    <a:pt x="66285" y="56721"/>
                  </a:cubicBezTo>
                  <a:cubicBezTo>
                    <a:pt x="63204" y="59320"/>
                    <a:pt x="62583" y="58538"/>
                    <a:pt x="59657" y="61310"/>
                  </a:cubicBezTo>
                  <a:cubicBezTo>
                    <a:pt x="59009" y="61923"/>
                    <a:pt x="60549" y="61310"/>
                    <a:pt x="61441" y="61310"/>
                  </a:cubicBezTo>
                  <a:cubicBezTo>
                    <a:pt x="65266" y="61310"/>
                    <a:pt x="65274" y="61564"/>
                    <a:pt x="69090" y="61310"/>
                  </a:cubicBezTo>
                  <a:cubicBezTo>
                    <a:pt x="74938" y="60920"/>
                    <a:pt x="82952" y="61267"/>
                    <a:pt x="85916" y="56211"/>
                  </a:cubicBezTo>
                  <a:cubicBezTo>
                    <a:pt x="93273" y="43660"/>
                    <a:pt x="65615" y="34198"/>
                    <a:pt x="52263" y="28422"/>
                  </a:cubicBezTo>
                  <a:cubicBezTo>
                    <a:pt x="43447" y="24608"/>
                    <a:pt x="27540" y="12781"/>
                    <a:pt x="24220" y="21794"/>
                  </a:cubicBezTo>
                  <a:cubicBezTo>
                    <a:pt x="22598" y="26198"/>
                    <a:pt x="29876" y="29460"/>
                    <a:pt x="33653" y="32246"/>
                  </a:cubicBezTo>
                  <a:cubicBezTo>
                    <a:pt x="42043" y="38434"/>
                    <a:pt x="51012" y="44338"/>
                    <a:pt x="60932" y="47543"/>
                  </a:cubicBezTo>
                  <a:cubicBezTo>
                    <a:pt x="70621" y="50673"/>
                    <a:pt x="82895" y="48427"/>
                    <a:pt x="90505" y="55191"/>
                  </a:cubicBezTo>
                  <a:cubicBezTo>
                    <a:pt x="96444" y="60470"/>
                    <a:pt x="77951" y="45313"/>
                    <a:pt x="72659" y="39385"/>
                  </a:cubicBezTo>
                  <a:cubicBezTo>
                    <a:pt x="61124" y="26466"/>
                    <a:pt x="63521" y="24316"/>
                    <a:pt x="50989" y="12361"/>
                  </a:cubicBezTo>
                  <a:cubicBezTo>
                    <a:pt x="43839" y="5540"/>
                    <a:pt x="41967" y="-3302"/>
                    <a:pt x="33908" y="2418"/>
                  </a:cubicBezTo>
                  <a:cubicBezTo>
                    <a:pt x="26545" y="7644"/>
                    <a:pt x="37193" y="11129"/>
                    <a:pt x="43086" y="17970"/>
                  </a:cubicBezTo>
                  <a:cubicBezTo>
                    <a:pt x="51626" y="27883"/>
                    <a:pt x="51867" y="27881"/>
                    <a:pt x="62461" y="35561"/>
                  </a:cubicBezTo>
                  <a:cubicBezTo>
                    <a:pt x="76139" y="45478"/>
                    <a:pt x="91971" y="55534"/>
                    <a:pt x="108861" y="55956"/>
                  </a:cubicBezTo>
                  <a:cubicBezTo>
                    <a:pt x="114087" y="56087"/>
                    <a:pt x="102177" y="47598"/>
                    <a:pt x="97644" y="44994"/>
                  </a:cubicBezTo>
                  <a:cubicBezTo>
                    <a:pt x="77251" y="33279"/>
                    <a:pt x="53738" y="26189"/>
                    <a:pt x="30338" y="23833"/>
                  </a:cubicBezTo>
                  <a:cubicBezTo>
                    <a:pt x="26533" y="23450"/>
                    <a:pt x="24883" y="20700"/>
                    <a:pt x="22690" y="23833"/>
                  </a:cubicBezTo>
                  <a:cubicBezTo>
                    <a:pt x="19068" y="29008"/>
                    <a:pt x="31659" y="32791"/>
                    <a:pt x="36712" y="36581"/>
                  </a:cubicBezTo>
                  <a:cubicBezTo>
                    <a:pt x="48535" y="45449"/>
                    <a:pt x="60461" y="56123"/>
                    <a:pt x="74954" y="59016"/>
                  </a:cubicBezTo>
                  <a:cubicBezTo>
                    <a:pt x="79693" y="59962"/>
                    <a:pt x="59261" y="60705"/>
                    <a:pt x="61696" y="64879"/>
                  </a:cubicBezTo>
                  <a:cubicBezTo>
                    <a:pt x="65594" y="71558"/>
                    <a:pt x="78837" y="69685"/>
                    <a:pt x="84896" y="64879"/>
                  </a:cubicBezTo>
                  <a:cubicBezTo>
                    <a:pt x="94578" y="57200"/>
                    <a:pt x="67811" y="40441"/>
                    <a:pt x="55578" y="42189"/>
                  </a:cubicBezTo>
                  <a:cubicBezTo>
                    <a:pt x="48953" y="43136"/>
                    <a:pt x="46019" y="51748"/>
                    <a:pt x="42576" y="57486"/>
                  </a:cubicBezTo>
                  <a:cubicBezTo>
                    <a:pt x="40658" y="60682"/>
                    <a:pt x="37150" y="64052"/>
                    <a:pt x="37987" y="67684"/>
                  </a:cubicBezTo>
                  <a:cubicBezTo>
                    <a:pt x="38200" y="68610"/>
                    <a:pt x="39861" y="67077"/>
                    <a:pt x="40536" y="66409"/>
                  </a:cubicBezTo>
                  <a:cubicBezTo>
                    <a:pt x="52770" y="54295"/>
                    <a:pt x="53493" y="54955"/>
                    <a:pt x="64756" y="41934"/>
                  </a:cubicBezTo>
                  <a:cubicBezTo>
                    <a:pt x="75597" y="29401"/>
                    <a:pt x="72968" y="27182"/>
                    <a:pt x="84641" y="15420"/>
                  </a:cubicBezTo>
                  <a:cubicBezTo>
                    <a:pt x="89902" y="10118"/>
                    <a:pt x="98670" y="1108"/>
                    <a:pt x="97899" y="8537"/>
                  </a:cubicBezTo>
                  <a:cubicBezTo>
                    <a:pt x="95963" y="27196"/>
                    <a:pt x="90878" y="26007"/>
                    <a:pt x="81837" y="42444"/>
                  </a:cubicBezTo>
                  <a:cubicBezTo>
                    <a:pt x="74016" y="56664"/>
                    <a:pt x="73140" y="56148"/>
                    <a:pt x="64246" y="69723"/>
                  </a:cubicBezTo>
                  <a:cubicBezTo>
                    <a:pt x="62826" y="71890"/>
                    <a:pt x="58965" y="77346"/>
                    <a:pt x="58382" y="74822"/>
                  </a:cubicBezTo>
                  <a:cubicBezTo>
                    <a:pt x="57216" y="69771"/>
                    <a:pt x="60351" y="64641"/>
                    <a:pt x="61187" y="59525"/>
                  </a:cubicBezTo>
                  <a:cubicBezTo>
                    <a:pt x="62411" y="52035"/>
                    <a:pt x="61052" y="51755"/>
                    <a:pt x="63226" y="44484"/>
                  </a:cubicBezTo>
                  <a:cubicBezTo>
                    <a:pt x="65186" y="37930"/>
                    <a:pt x="66286" y="38365"/>
                    <a:pt x="69345" y="32246"/>
                  </a:cubicBezTo>
                  <a:cubicBezTo>
                    <a:pt x="70365" y="30207"/>
                    <a:pt x="72203" y="26039"/>
                    <a:pt x="71384" y="28167"/>
                  </a:cubicBezTo>
                  <a:cubicBezTo>
                    <a:pt x="64615" y="45763"/>
                    <a:pt x="55274" y="62260"/>
                    <a:pt x="46910" y="79156"/>
                  </a:cubicBezTo>
                  <a:cubicBezTo>
                    <a:pt x="40017" y="93081"/>
                    <a:pt x="37350" y="112485"/>
                    <a:pt x="23455" y="119437"/>
                  </a:cubicBezTo>
                  <a:cubicBezTo>
                    <a:pt x="22433" y="119948"/>
                    <a:pt x="25498" y="118003"/>
                    <a:pt x="25749" y="116888"/>
                  </a:cubicBezTo>
                  <a:cubicBezTo>
                    <a:pt x="28046" y="106664"/>
                    <a:pt x="26949" y="106444"/>
                    <a:pt x="29319" y="96237"/>
                  </a:cubicBezTo>
                  <a:cubicBezTo>
                    <a:pt x="33201" y="79521"/>
                    <a:pt x="35308" y="80003"/>
                    <a:pt x="38242" y="63095"/>
                  </a:cubicBezTo>
                  <a:cubicBezTo>
                    <a:pt x="40688" y="49001"/>
                    <a:pt x="36950" y="48511"/>
                    <a:pt x="40026" y="34541"/>
                  </a:cubicBezTo>
                  <a:cubicBezTo>
                    <a:pt x="43141" y="20392"/>
                    <a:pt x="44116" y="20533"/>
                    <a:pt x="50479" y="7517"/>
                  </a:cubicBezTo>
                  <a:cubicBezTo>
                    <a:pt x="52623" y="3132"/>
                    <a:pt x="52034" y="-654"/>
                    <a:pt x="56852" y="123"/>
                  </a:cubicBezTo>
                  <a:cubicBezTo>
                    <a:pt x="61197" y="824"/>
                    <a:pt x="58586" y="4395"/>
                    <a:pt x="58382" y="8792"/>
                  </a:cubicBezTo>
                  <a:cubicBezTo>
                    <a:pt x="57795" y="21416"/>
                    <a:pt x="54074" y="33807"/>
                    <a:pt x="49969" y="45759"/>
                  </a:cubicBezTo>
                  <a:cubicBezTo>
                    <a:pt x="41167" y="71388"/>
                    <a:pt x="25478" y="94116"/>
                    <a:pt x="14022" y="118673"/>
                  </a:cubicBezTo>
                  <a:cubicBezTo>
                    <a:pt x="13681" y="119404"/>
                    <a:pt x="15408" y="118956"/>
                    <a:pt x="15552" y="118163"/>
                  </a:cubicBezTo>
                  <a:cubicBezTo>
                    <a:pt x="17908" y="105140"/>
                    <a:pt x="16566" y="104936"/>
                    <a:pt x="18866" y="91903"/>
                  </a:cubicBezTo>
                  <a:cubicBezTo>
                    <a:pt x="20397" y="83226"/>
                    <a:pt x="21306" y="83427"/>
                    <a:pt x="23200" y="74822"/>
                  </a:cubicBezTo>
                  <a:cubicBezTo>
                    <a:pt x="28828" y="49259"/>
                    <a:pt x="20576" y="46104"/>
                    <a:pt x="33908" y="23578"/>
                  </a:cubicBezTo>
                  <a:cubicBezTo>
                    <a:pt x="41180" y="11291"/>
                    <a:pt x="48146" y="4658"/>
                    <a:pt x="60167" y="12361"/>
                  </a:cubicBezTo>
                  <a:cubicBezTo>
                    <a:pt x="71973" y="19926"/>
                    <a:pt x="60167" y="26383"/>
                    <a:pt x="60167" y="40405"/>
                  </a:cubicBezTo>
                  <a:cubicBezTo>
                    <a:pt x="60167" y="52260"/>
                    <a:pt x="60778" y="52275"/>
                    <a:pt x="60167" y="64114"/>
                  </a:cubicBezTo>
                  <a:cubicBezTo>
                    <a:pt x="59756" y="72072"/>
                    <a:pt x="59437" y="72060"/>
                    <a:pt x="58127" y="79921"/>
                  </a:cubicBezTo>
                  <a:cubicBezTo>
                    <a:pt x="57901" y="81275"/>
                    <a:pt x="57747" y="83684"/>
                    <a:pt x="57107" y="82470"/>
                  </a:cubicBezTo>
                  <a:cubicBezTo>
                    <a:pt x="48782" y="66680"/>
                    <a:pt x="42132" y="49068"/>
                    <a:pt x="41556" y="31227"/>
                  </a:cubicBezTo>
                  <a:cubicBezTo>
                    <a:pt x="41065" y="16012"/>
                    <a:pt x="65340" y="50240"/>
                    <a:pt x="76993" y="60035"/>
                  </a:cubicBezTo>
                  <a:cubicBezTo>
                    <a:pt x="86466" y="67998"/>
                    <a:pt x="85655" y="68992"/>
                    <a:pt x="95604" y="76352"/>
                  </a:cubicBezTo>
                  <a:cubicBezTo>
                    <a:pt x="101427" y="80660"/>
                    <a:pt x="111945" y="89524"/>
                    <a:pt x="108351" y="83235"/>
                  </a:cubicBezTo>
                  <a:cubicBezTo>
                    <a:pt x="101952" y="72037"/>
                    <a:pt x="99717" y="73495"/>
                    <a:pt x="89485" y="65644"/>
                  </a:cubicBezTo>
                  <a:cubicBezTo>
                    <a:pt x="79122" y="57693"/>
                    <a:pt x="68108" y="50412"/>
                    <a:pt x="56343" y="44739"/>
                  </a:cubicBezTo>
                  <a:cubicBezTo>
                    <a:pt x="48131" y="40780"/>
                    <a:pt x="47755" y="41675"/>
                    <a:pt x="39261" y="38365"/>
                  </a:cubicBezTo>
                  <a:cubicBezTo>
                    <a:pt x="37933" y="37848"/>
                    <a:pt x="35800" y="38185"/>
                    <a:pt x="36712" y="37090"/>
                  </a:cubicBezTo>
                  <a:cubicBezTo>
                    <a:pt x="42139" y="30578"/>
                    <a:pt x="52516" y="43486"/>
                    <a:pt x="59657" y="48053"/>
                  </a:cubicBezTo>
                  <a:cubicBezTo>
                    <a:pt x="64706" y="51282"/>
                    <a:pt x="65039" y="50724"/>
                    <a:pt x="70110" y="53917"/>
                  </a:cubicBezTo>
                  <a:cubicBezTo>
                    <a:pt x="71947" y="55073"/>
                    <a:pt x="75411" y="57595"/>
                    <a:pt x="73424" y="56721"/>
                  </a:cubicBezTo>
                  <a:cubicBezTo>
                    <a:pt x="48447" y="45731"/>
                    <a:pt x="24637" y="32251"/>
                    <a:pt x="0" y="20519"/>
                  </a:cubicBezTo>
                </a:path>
              </a:pathLst>
            </a:custGeom>
            <a:noFill/>
            <a:ln w="9525" cap="flat" cmpd="sng">
              <a:solidFill>
                <a:schemeClr val="dk2"/>
              </a:solidFill>
              <a:prstDash val="solid"/>
              <a:round/>
              <a:headEnd type="none" w="med" len="med"/>
              <a:tailEnd type="none" w="med" len="med"/>
            </a:ln>
          </p:spPr>
          <p:txBody>
            <a:bodyPr/>
            <a:lstStyle/>
            <a:p>
              <a:endParaRPr lang="es-ES"/>
            </a:p>
          </p:txBody>
        </p:sp>
        <p:sp>
          <p:nvSpPr>
            <p:cNvPr id="8" name="CuadroTexto 7">
              <a:extLst>
                <a:ext uri="{FF2B5EF4-FFF2-40B4-BE49-F238E27FC236}">
                  <a16:creationId xmlns:a16="http://schemas.microsoft.com/office/drawing/2014/main" id="{37DCEB4A-80AF-94DB-9B0A-891ADB51F497}"/>
                </a:ext>
              </a:extLst>
            </p:cNvPr>
            <p:cNvSpPr txBox="1"/>
            <p:nvPr/>
          </p:nvSpPr>
          <p:spPr>
            <a:xfrm>
              <a:off x="6467533" y="2125937"/>
              <a:ext cx="1358635" cy="497398"/>
            </a:xfrm>
            <a:prstGeom prst="rect">
              <a:avLst/>
            </a:prstGeom>
            <a:noFill/>
          </p:spPr>
          <p:txBody>
            <a:bodyPr wrap="square">
              <a:spAutoFit/>
            </a:bodyPr>
            <a:lstStyle/>
            <a:p>
              <a:r>
                <a:rPr lang="es-ES" sz="1100" b="1" i="1" dirty="0">
                  <a:latin typeface="AES Ministry" panose="02000000000000000000" pitchFamily="50" charset="0"/>
                  <a:ea typeface="Noto Sans" panose="020B0502040504020204" pitchFamily="34" charset="0"/>
                  <a:cs typeface="Noto Sans" panose="020B0502040504020204" pitchFamily="34" charset="0"/>
                </a:rPr>
                <a:t>PROBEML</a:t>
              </a:r>
            </a:p>
          </p:txBody>
        </p:sp>
      </p:grpSp>
      <p:cxnSp>
        <p:nvCxnSpPr>
          <p:cNvPr id="2" name="Google Shape;530;p53">
            <a:extLst>
              <a:ext uri="{FF2B5EF4-FFF2-40B4-BE49-F238E27FC236}">
                <a16:creationId xmlns:a16="http://schemas.microsoft.com/office/drawing/2014/main" id="{522D91BF-69D8-566B-7D12-B6008D2EF9CE}"/>
              </a:ext>
            </a:extLst>
          </p:cNvPr>
          <p:cNvCxnSpPr/>
          <p:nvPr/>
        </p:nvCxnSpPr>
        <p:spPr>
          <a:xfrm>
            <a:off x="4572000" y="1397464"/>
            <a:ext cx="0" cy="268020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206273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grpSp>
        <p:nvGrpSpPr>
          <p:cNvPr id="6" name="Grupo 5">
            <a:extLst>
              <a:ext uri="{FF2B5EF4-FFF2-40B4-BE49-F238E27FC236}">
                <a16:creationId xmlns:a16="http://schemas.microsoft.com/office/drawing/2014/main" id="{F9E049C2-6C15-B977-EE44-B1AD833AAB48}"/>
              </a:ext>
            </a:extLst>
          </p:cNvPr>
          <p:cNvGrpSpPr/>
          <p:nvPr/>
        </p:nvGrpSpPr>
        <p:grpSpPr>
          <a:xfrm>
            <a:off x="639084" y="195483"/>
            <a:ext cx="7852320" cy="253467"/>
            <a:chOff x="639084" y="195483"/>
            <a:chExt cx="7852320" cy="253467"/>
          </a:xfrm>
        </p:grpSpPr>
        <p:cxnSp>
          <p:nvCxnSpPr>
            <p:cNvPr id="7" name="Google Shape;324;p44">
              <a:extLst>
                <a:ext uri="{FF2B5EF4-FFF2-40B4-BE49-F238E27FC236}">
                  <a16:creationId xmlns:a16="http://schemas.microsoft.com/office/drawing/2014/main" id="{2413648A-F22B-D85B-D628-B18BE6595B00}"/>
                </a:ext>
              </a:extLst>
            </p:cNvPr>
            <p:cNvCxnSpPr/>
            <p:nvPr/>
          </p:nvCxnSpPr>
          <p:spPr>
            <a:xfrm>
              <a:off x="711725" y="435525"/>
              <a:ext cx="1058100" cy="0"/>
            </a:xfrm>
            <a:prstGeom prst="straightConnector1">
              <a:avLst/>
            </a:prstGeom>
            <a:noFill/>
            <a:ln w="9525" cap="flat" cmpd="sng">
              <a:solidFill>
                <a:schemeClr val="dk2"/>
              </a:solidFill>
              <a:prstDash val="solid"/>
              <a:round/>
              <a:headEnd type="none" w="med" len="med"/>
              <a:tailEnd type="none" w="med" len="med"/>
            </a:ln>
          </p:spPr>
        </p:cxnSp>
        <p:cxnSp>
          <p:nvCxnSpPr>
            <p:cNvPr id="8" name="Google Shape;325;p44">
              <a:extLst>
                <a:ext uri="{FF2B5EF4-FFF2-40B4-BE49-F238E27FC236}">
                  <a16:creationId xmlns:a16="http://schemas.microsoft.com/office/drawing/2014/main" id="{BCE6667F-7E0F-B734-592F-4FA1AA42F1EB}"/>
                </a:ext>
              </a:extLst>
            </p:cNvPr>
            <p:cNvCxnSpPr/>
            <p:nvPr/>
          </p:nvCxnSpPr>
          <p:spPr>
            <a:xfrm>
              <a:off x="7372800" y="435525"/>
              <a:ext cx="1058100" cy="0"/>
            </a:xfrm>
            <a:prstGeom prst="straightConnector1">
              <a:avLst/>
            </a:prstGeom>
            <a:noFill/>
            <a:ln w="9525" cap="flat" cmpd="sng">
              <a:solidFill>
                <a:schemeClr val="dk2"/>
              </a:solidFill>
              <a:prstDash val="solid"/>
              <a:round/>
              <a:headEnd type="none" w="med" len="med"/>
              <a:tailEnd type="none" w="med" len="med"/>
            </a:ln>
          </p:spPr>
        </p:cxnSp>
        <p:sp>
          <p:nvSpPr>
            <p:cNvPr id="9" name="Google Shape;236;p38">
              <a:extLst>
                <a:ext uri="{FF2B5EF4-FFF2-40B4-BE49-F238E27FC236}">
                  <a16:creationId xmlns:a16="http://schemas.microsoft.com/office/drawing/2014/main" id="{E1351C7E-2F32-3CCB-E74F-E89623F68491}"/>
                </a:ext>
              </a:extLst>
            </p:cNvPr>
            <p:cNvSpPr txBox="1"/>
            <p:nvPr/>
          </p:nvSpPr>
          <p:spPr>
            <a:xfrm>
              <a:off x="639084" y="215550"/>
              <a:ext cx="2439300" cy="23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900" i="1" dirty="0">
                  <a:solidFill>
                    <a:schemeClr val="dk1"/>
                  </a:solidFill>
                  <a:latin typeface="Roboto Slab"/>
                  <a:ea typeface="Roboto Slab"/>
                  <a:cs typeface="Roboto Slab"/>
                  <a:sym typeface="Roboto Slab"/>
                </a:rPr>
                <a:t>T</a:t>
              </a:r>
              <a:r>
                <a:rPr lang="en" sz="900" i="1" dirty="0">
                  <a:solidFill>
                    <a:schemeClr val="dk1"/>
                  </a:solidFill>
                  <a:latin typeface="Roboto Slab"/>
                  <a:ea typeface="Roboto Slab"/>
                  <a:cs typeface="Roboto Slab"/>
                  <a:sym typeface="Roboto Slab"/>
                </a:rPr>
                <a:t>he Bridge DataScience BootCamp</a:t>
              </a:r>
              <a:endParaRPr sz="900" i="1" dirty="0"/>
            </a:p>
          </p:txBody>
        </p:sp>
        <p:sp>
          <p:nvSpPr>
            <p:cNvPr id="10" name="Google Shape;237;p38">
              <a:extLst>
                <a:ext uri="{FF2B5EF4-FFF2-40B4-BE49-F238E27FC236}">
                  <a16:creationId xmlns:a16="http://schemas.microsoft.com/office/drawing/2014/main" id="{C7A53E45-9863-38FF-598D-CA6B010E9D57}"/>
                </a:ext>
              </a:extLst>
            </p:cNvPr>
            <p:cNvSpPr txBox="1"/>
            <p:nvPr/>
          </p:nvSpPr>
          <p:spPr>
            <a:xfrm>
              <a:off x="6052104" y="195483"/>
              <a:ext cx="2439300" cy="233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i="1" dirty="0">
                  <a:solidFill>
                    <a:schemeClr val="dk1"/>
                  </a:solidFill>
                  <a:latin typeface="Roboto Slab"/>
                  <a:ea typeface="Roboto Slab"/>
                  <a:cs typeface="Roboto Slab"/>
                  <a:sym typeface="Roboto Slab"/>
                </a:rPr>
                <a:t>2024</a:t>
              </a:r>
              <a:endParaRPr sz="900" i="1" dirty="0"/>
            </a:p>
          </p:txBody>
        </p:sp>
      </p:grpSp>
      <p:sp>
        <p:nvSpPr>
          <p:cNvPr id="4" name="Content Placeholder 2">
            <a:extLst>
              <a:ext uri="{FF2B5EF4-FFF2-40B4-BE49-F238E27FC236}">
                <a16:creationId xmlns:a16="http://schemas.microsoft.com/office/drawing/2014/main" id="{514764F4-44E6-CBE8-DA61-39C4826845CF}"/>
              </a:ext>
            </a:extLst>
          </p:cNvPr>
          <p:cNvSpPr txBox="1">
            <a:spLocks/>
          </p:cNvSpPr>
          <p:nvPr/>
        </p:nvSpPr>
        <p:spPr>
          <a:xfrm>
            <a:off x="201300" y="673639"/>
            <a:ext cx="8229600" cy="233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600"/>
              <a:buFont typeface="Roboto Slab"/>
              <a:buNone/>
              <a:defRPr sz="1600" b="0" i="1"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1600"/>
              </a:spcBef>
              <a:spcAft>
                <a:spcPts val="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1600"/>
              </a:spcBef>
              <a:spcAft>
                <a:spcPts val="1600"/>
              </a:spcAft>
              <a:buClr>
                <a:schemeClr val="dk1"/>
              </a:buClr>
              <a:buSzPts val="1600"/>
              <a:buFont typeface="Roboto Slab"/>
              <a:buNone/>
              <a:defRPr sz="1600" b="0" i="0" u="none" strike="noStrike" cap="none">
                <a:solidFill>
                  <a:schemeClr val="dk1"/>
                </a:solidFill>
                <a:latin typeface="Roboto Slab"/>
                <a:ea typeface="Roboto Slab"/>
                <a:cs typeface="Roboto Slab"/>
                <a:sym typeface="Roboto Slab"/>
              </a:defRPr>
            </a:lvl9pPr>
          </a:lstStyle>
          <a:p>
            <a:pPr algn="l"/>
            <a:r>
              <a:rPr lang="es-ES" sz="2000" dirty="0">
                <a:latin typeface="Montserrat Black" panose="00000A00000000000000" pitchFamily="2" charset="0"/>
              </a:rPr>
              <a:t>Análisis de Distribución de Columnas</a:t>
            </a:r>
          </a:p>
        </p:txBody>
      </p:sp>
      <p:pic>
        <p:nvPicPr>
          <p:cNvPr id="3" name="Imagen 2">
            <a:extLst>
              <a:ext uri="{FF2B5EF4-FFF2-40B4-BE49-F238E27FC236}">
                <a16:creationId xmlns:a16="http://schemas.microsoft.com/office/drawing/2014/main" id="{845C9FA1-54B2-3BB6-5ABC-EDD99CE26515}"/>
              </a:ext>
            </a:extLst>
          </p:cNvPr>
          <p:cNvPicPr>
            <a:picLocks noChangeAspect="1"/>
          </p:cNvPicPr>
          <p:nvPr/>
        </p:nvPicPr>
        <p:blipFill>
          <a:blip r:embed="rId3"/>
          <a:stretch>
            <a:fillRect/>
          </a:stretch>
        </p:blipFill>
        <p:spPr>
          <a:xfrm>
            <a:off x="1055801" y="966174"/>
            <a:ext cx="6697745" cy="4125722"/>
          </a:xfrm>
          <a:prstGeom prst="rect">
            <a:avLst/>
          </a:prstGeom>
        </p:spPr>
      </p:pic>
      <p:sp>
        <p:nvSpPr>
          <p:cNvPr id="11" name="Flecha: hacia la izquierda 10">
            <a:extLst>
              <a:ext uri="{FF2B5EF4-FFF2-40B4-BE49-F238E27FC236}">
                <a16:creationId xmlns:a16="http://schemas.microsoft.com/office/drawing/2014/main" id="{51659237-FC48-D2F8-60BF-4C3A8F160549}"/>
              </a:ext>
            </a:extLst>
          </p:cNvPr>
          <p:cNvSpPr/>
          <p:nvPr/>
        </p:nvSpPr>
        <p:spPr>
          <a:xfrm>
            <a:off x="3690593" y="2780906"/>
            <a:ext cx="367646" cy="263951"/>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schemeClr val="accent3"/>
              </a:solidFill>
            </a:endParaRPr>
          </a:p>
        </p:txBody>
      </p:sp>
      <p:sp>
        <p:nvSpPr>
          <p:cNvPr id="12" name="Flecha: hacia la izquierda 11">
            <a:extLst>
              <a:ext uri="{FF2B5EF4-FFF2-40B4-BE49-F238E27FC236}">
                <a16:creationId xmlns:a16="http://schemas.microsoft.com/office/drawing/2014/main" id="{33CF6394-1FD3-6693-9440-3CD21B7CA96C}"/>
              </a:ext>
            </a:extLst>
          </p:cNvPr>
          <p:cNvSpPr/>
          <p:nvPr/>
        </p:nvSpPr>
        <p:spPr>
          <a:xfrm>
            <a:off x="1586002" y="4540576"/>
            <a:ext cx="367646" cy="263951"/>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schemeClr val="accent3"/>
              </a:solidFill>
            </a:endParaRPr>
          </a:p>
        </p:txBody>
      </p:sp>
      <p:sp>
        <p:nvSpPr>
          <p:cNvPr id="13" name="Flecha: hacia la izquierda 12">
            <a:extLst>
              <a:ext uri="{FF2B5EF4-FFF2-40B4-BE49-F238E27FC236}">
                <a16:creationId xmlns:a16="http://schemas.microsoft.com/office/drawing/2014/main" id="{17ACB8B1-61CE-92ED-2A5D-201077BA6271}"/>
              </a:ext>
            </a:extLst>
          </p:cNvPr>
          <p:cNvSpPr/>
          <p:nvPr/>
        </p:nvSpPr>
        <p:spPr>
          <a:xfrm>
            <a:off x="5868281" y="3121842"/>
            <a:ext cx="367646" cy="263951"/>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schemeClr val="accent3"/>
              </a:solidFill>
            </a:endParaRPr>
          </a:p>
        </p:txBody>
      </p:sp>
      <p:sp>
        <p:nvSpPr>
          <p:cNvPr id="14" name="Flecha: hacia la izquierda 13">
            <a:extLst>
              <a:ext uri="{FF2B5EF4-FFF2-40B4-BE49-F238E27FC236}">
                <a16:creationId xmlns:a16="http://schemas.microsoft.com/office/drawing/2014/main" id="{16E89BEF-E91D-99B8-279D-B8CE37B47A69}"/>
              </a:ext>
            </a:extLst>
          </p:cNvPr>
          <p:cNvSpPr/>
          <p:nvPr/>
        </p:nvSpPr>
        <p:spPr>
          <a:xfrm>
            <a:off x="5868281" y="1175761"/>
            <a:ext cx="367646" cy="263951"/>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schemeClr val="accent3"/>
              </a:solidFill>
            </a:endParaRPr>
          </a:p>
        </p:txBody>
      </p:sp>
      <p:sp>
        <p:nvSpPr>
          <p:cNvPr id="15" name="Flecha: hacia la izquierda 14">
            <a:extLst>
              <a:ext uri="{FF2B5EF4-FFF2-40B4-BE49-F238E27FC236}">
                <a16:creationId xmlns:a16="http://schemas.microsoft.com/office/drawing/2014/main" id="{A4F8774E-03CE-3A94-FEDB-7660EA5A1E7D}"/>
              </a:ext>
            </a:extLst>
          </p:cNvPr>
          <p:cNvSpPr/>
          <p:nvPr/>
        </p:nvSpPr>
        <p:spPr>
          <a:xfrm>
            <a:off x="3690593" y="1131728"/>
            <a:ext cx="367646" cy="263951"/>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schemeClr val="accent3"/>
              </a:solidFill>
            </a:endParaRPr>
          </a:p>
        </p:txBody>
      </p:sp>
      <p:sp>
        <p:nvSpPr>
          <p:cNvPr id="16" name="Flecha: hacia la izquierda 15">
            <a:extLst>
              <a:ext uri="{FF2B5EF4-FFF2-40B4-BE49-F238E27FC236}">
                <a16:creationId xmlns:a16="http://schemas.microsoft.com/office/drawing/2014/main" id="{73540307-6425-D99F-1033-4AD2B289A013}"/>
              </a:ext>
            </a:extLst>
          </p:cNvPr>
          <p:cNvSpPr/>
          <p:nvPr/>
        </p:nvSpPr>
        <p:spPr>
          <a:xfrm>
            <a:off x="1674911" y="1053211"/>
            <a:ext cx="367646" cy="263951"/>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schemeClr val="accent3"/>
              </a:solidFill>
            </a:endParaRPr>
          </a:p>
        </p:txBody>
      </p:sp>
      <p:sp>
        <p:nvSpPr>
          <p:cNvPr id="17" name="Flecha: hacia la izquierda 16">
            <a:extLst>
              <a:ext uri="{FF2B5EF4-FFF2-40B4-BE49-F238E27FC236}">
                <a16:creationId xmlns:a16="http://schemas.microsoft.com/office/drawing/2014/main" id="{FF6C21C7-0170-81FA-E336-75C27A3CB7A9}"/>
              </a:ext>
            </a:extLst>
          </p:cNvPr>
          <p:cNvSpPr/>
          <p:nvPr/>
        </p:nvSpPr>
        <p:spPr>
          <a:xfrm>
            <a:off x="4207691" y="3913375"/>
            <a:ext cx="367646" cy="263951"/>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s-ES">
              <a:solidFill>
                <a:schemeClr val="accent3"/>
              </a:solidFill>
            </a:endParaRPr>
          </a:p>
        </p:txBody>
      </p:sp>
    </p:spTree>
    <p:extLst>
      <p:ext uri="{BB962C8B-B14F-4D97-AF65-F5344CB8AC3E}">
        <p14:creationId xmlns:p14="http://schemas.microsoft.com/office/powerpoint/2010/main" val="1558380411"/>
      </p:ext>
    </p:extLst>
  </p:cSld>
  <p:clrMapOvr>
    <a:masterClrMapping/>
  </p:clrMapOvr>
</p:sld>
</file>

<file path=ppt/theme/theme1.xml><?xml version="1.0" encoding="utf-8"?>
<a:theme xmlns:a="http://schemas.openxmlformats.org/drawingml/2006/main" name="World Obesity Day by Slidesgo">
  <a:themeElements>
    <a:clrScheme name="Simple Light">
      <a:dk1>
        <a:srgbClr val="000000"/>
      </a:dk1>
      <a:lt1>
        <a:srgbClr val="EFEFEF"/>
      </a:lt1>
      <a:dk2>
        <a:srgbClr val="000000"/>
      </a:dk2>
      <a:lt2>
        <a:srgbClr val="FFE599"/>
      </a:lt2>
      <a:accent1>
        <a:srgbClr val="EA9999"/>
      </a:accent1>
      <a:accent2>
        <a:srgbClr val="FFFFFF"/>
      </a:accent2>
      <a:accent3>
        <a:srgbClr val="000000"/>
      </a:accent3>
      <a:accent4>
        <a:srgbClr val="000000"/>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873E131-F5E1-4FEC-A089-24552F484EED}">
  <we:reference id="wa200005669" version="2.0.0.0" store="es-ES" storeType="OMEX"/>
  <we:alternateReferences>
    <we:reference id="wa200005669" version="2.0.0.0" store="WA20000566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1928</TotalTime>
  <Words>2228</Words>
  <Application>Microsoft Office PowerPoint</Application>
  <PresentationFormat>Presentación en pantalla (16:9)</PresentationFormat>
  <Paragraphs>381</Paragraphs>
  <Slides>41</Slides>
  <Notes>41</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41</vt:i4>
      </vt:variant>
    </vt:vector>
  </HeadingPairs>
  <TitlesOfParts>
    <vt:vector size="52" baseType="lpstr">
      <vt:lpstr>AES Ministry</vt:lpstr>
      <vt:lpstr>Aharoni</vt:lpstr>
      <vt:lpstr>var(--monaco-monospace-font)</vt:lpstr>
      <vt:lpstr>Montserrat Black</vt:lpstr>
      <vt:lpstr>Trebuchet MS</vt:lpstr>
      <vt:lpstr>Roboto Slab</vt:lpstr>
      <vt:lpstr>Arial</vt:lpstr>
      <vt:lpstr>Roboto</vt:lpstr>
      <vt:lpstr>Consolas</vt:lpstr>
      <vt:lpstr>Roboto Condensed Light</vt:lpstr>
      <vt:lpstr>World Obesity Day by Slidesgo</vt:lpstr>
      <vt:lpstr>RIESGO DE OBESIDAD</vt:lpstr>
      <vt:lpstr>SABÍAS QUE…</vt:lpstr>
      <vt:lpstr>ANTECEDENTES</vt:lpstr>
      <vt:lpstr>Contenido de la exposición</vt:lpstr>
      <vt:lpstr>01 </vt:lpstr>
      <vt:lpstr>Presentación de PowerPoint</vt:lpstr>
      <vt:lpstr>Presentación de PowerPoint</vt:lpstr>
      <vt:lpstr>ANÁLISIS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MACHINE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DEPLOYMENT</vt:lpstr>
      <vt:lpstr>Presentación de PowerPoint</vt:lpstr>
      <vt:lpstr>STREAMLIT EN LOCAL</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RIESGO DE OBESIDAD</dc:title>
  <cp:lastModifiedBy>Rodrigo Naharro, Angel</cp:lastModifiedBy>
  <cp:revision>1</cp:revision>
  <dcterms:modified xsi:type="dcterms:W3CDTF">2024-03-21T16:58:40Z</dcterms:modified>
</cp:coreProperties>
</file>